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023E02-C35F-48BE-8F81-63D442C7DB8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E6902DE-B57D-4E73-9077-ABDFB85FB04F}">
      <dgm:prSet/>
      <dgm:spPr/>
      <dgm:t>
        <a:bodyPr/>
        <a:lstStyle/>
        <a:p>
          <a:pPr>
            <a:defRPr cap="all"/>
          </a:pPr>
          <a:r>
            <a:rPr lang="en-ZA"/>
            <a:t>Team: North Devs</a:t>
          </a:r>
          <a:endParaRPr lang="en-US"/>
        </a:p>
      </dgm:t>
    </dgm:pt>
    <dgm:pt modelId="{8808AFFD-E735-4F12-8772-E4245AAF87BB}" type="parTrans" cxnId="{9A71D127-93DF-4D2D-B6A8-2C5A8301AD5F}">
      <dgm:prSet/>
      <dgm:spPr/>
      <dgm:t>
        <a:bodyPr/>
        <a:lstStyle/>
        <a:p>
          <a:endParaRPr lang="en-US"/>
        </a:p>
      </dgm:t>
    </dgm:pt>
    <dgm:pt modelId="{04019677-0ECE-42B3-B80D-31D946E8014F}" type="sibTrans" cxnId="{9A71D127-93DF-4D2D-B6A8-2C5A8301AD5F}">
      <dgm:prSet/>
      <dgm:spPr/>
      <dgm:t>
        <a:bodyPr/>
        <a:lstStyle/>
        <a:p>
          <a:endParaRPr lang="en-US"/>
        </a:p>
      </dgm:t>
    </dgm:pt>
    <dgm:pt modelId="{8E3CC613-8725-4B8D-866C-FF8D40AFE42E}">
      <dgm:prSet/>
      <dgm:spPr/>
      <dgm:t>
        <a:bodyPr/>
        <a:lstStyle/>
        <a:p>
          <a:pPr>
            <a:defRPr cap="all"/>
          </a:pPr>
          <a:r>
            <a:rPr lang="en-ZA"/>
            <a:t>Project Manager: Mabapa Mpho</a:t>
          </a:r>
          <a:endParaRPr lang="en-US"/>
        </a:p>
      </dgm:t>
    </dgm:pt>
    <dgm:pt modelId="{F10AB998-486F-4467-A2AF-96F68571D8D3}" type="parTrans" cxnId="{D29217BC-9A94-4DB8-92B5-3FD2D070891F}">
      <dgm:prSet/>
      <dgm:spPr/>
      <dgm:t>
        <a:bodyPr/>
        <a:lstStyle/>
        <a:p>
          <a:endParaRPr lang="en-US"/>
        </a:p>
      </dgm:t>
    </dgm:pt>
    <dgm:pt modelId="{B503CD04-4FF8-4D41-BB90-19E12133D5DD}" type="sibTrans" cxnId="{D29217BC-9A94-4DB8-92B5-3FD2D070891F}">
      <dgm:prSet/>
      <dgm:spPr/>
      <dgm:t>
        <a:bodyPr/>
        <a:lstStyle/>
        <a:p>
          <a:endParaRPr lang="en-US"/>
        </a:p>
      </dgm:t>
    </dgm:pt>
    <dgm:pt modelId="{0725D16A-95BF-45E2-B8F7-BF01F922A520}">
      <dgm:prSet/>
      <dgm:spPr/>
      <dgm:t>
        <a:bodyPr/>
        <a:lstStyle/>
        <a:p>
          <a:pPr>
            <a:defRPr cap="all"/>
          </a:pPr>
          <a:r>
            <a:rPr lang="en-ZA"/>
            <a:t>System Architect: Teboho Lebenya</a:t>
          </a:r>
          <a:endParaRPr lang="en-US"/>
        </a:p>
      </dgm:t>
    </dgm:pt>
    <dgm:pt modelId="{A2A1E97F-AEF5-41A7-85BD-A1F8FC9703BE}" type="parTrans" cxnId="{145137D0-0B42-474B-8E5C-65581547B254}">
      <dgm:prSet/>
      <dgm:spPr/>
      <dgm:t>
        <a:bodyPr/>
        <a:lstStyle/>
        <a:p>
          <a:endParaRPr lang="en-US"/>
        </a:p>
      </dgm:t>
    </dgm:pt>
    <dgm:pt modelId="{855AB389-3FBE-4A22-BF31-3E9B25658B00}" type="sibTrans" cxnId="{145137D0-0B42-474B-8E5C-65581547B254}">
      <dgm:prSet/>
      <dgm:spPr/>
      <dgm:t>
        <a:bodyPr/>
        <a:lstStyle/>
        <a:p>
          <a:endParaRPr lang="en-US"/>
        </a:p>
      </dgm:t>
    </dgm:pt>
    <dgm:pt modelId="{4E15666F-5590-4B7E-9CF9-C696EBD47D38}">
      <dgm:prSet/>
      <dgm:spPr/>
      <dgm:t>
        <a:bodyPr/>
        <a:lstStyle/>
        <a:p>
          <a:pPr>
            <a:defRPr cap="all"/>
          </a:pPr>
          <a:r>
            <a:rPr lang="en-ZA"/>
            <a:t>Developer : Matsie Bopape</a:t>
          </a:r>
          <a:endParaRPr lang="en-US"/>
        </a:p>
      </dgm:t>
    </dgm:pt>
    <dgm:pt modelId="{C11AB04A-1257-4249-8118-F13F01A6D28C}" type="parTrans" cxnId="{E704173F-D587-4AA0-A520-C3DDD6723B07}">
      <dgm:prSet/>
      <dgm:spPr/>
      <dgm:t>
        <a:bodyPr/>
        <a:lstStyle/>
        <a:p>
          <a:endParaRPr lang="en-US"/>
        </a:p>
      </dgm:t>
    </dgm:pt>
    <dgm:pt modelId="{9815C0F9-448E-43AE-8624-7AC0DC2EEF0B}" type="sibTrans" cxnId="{E704173F-D587-4AA0-A520-C3DDD6723B07}">
      <dgm:prSet/>
      <dgm:spPr/>
      <dgm:t>
        <a:bodyPr/>
        <a:lstStyle/>
        <a:p>
          <a:endParaRPr lang="en-US"/>
        </a:p>
      </dgm:t>
    </dgm:pt>
    <dgm:pt modelId="{DC63873D-D9F7-4BF4-8B6F-8D7CB2ACE4D3}">
      <dgm:prSet/>
      <dgm:spPr/>
      <dgm:t>
        <a:bodyPr/>
        <a:lstStyle/>
        <a:p>
          <a:pPr>
            <a:defRPr cap="all"/>
          </a:pPr>
          <a:r>
            <a:rPr lang="en-ZA"/>
            <a:t>Software Engineer : Marumo Matome</a:t>
          </a:r>
          <a:endParaRPr lang="en-US"/>
        </a:p>
      </dgm:t>
    </dgm:pt>
    <dgm:pt modelId="{4E65B4B3-B031-4924-A36D-1460D616D6C9}" type="parTrans" cxnId="{E4E12FAC-5952-42CE-B023-B0B871BB77AE}">
      <dgm:prSet/>
      <dgm:spPr/>
      <dgm:t>
        <a:bodyPr/>
        <a:lstStyle/>
        <a:p>
          <a:endParaRPr lang="en-US"/>
        </a:p>
      </dgm:t>
    </dgm:pt>
    <dgm:pt modelId="{FBBCF6C0-DC78-4F22-9908-35A0E458D8D5}" type="sibTrans" cxnId="{E4E12FAC-5952-42CE-B023-B0B871BB77AE}">
      <dgm:prSet/>
      <dgm:spPr/>
      <dgm:t>
        <a:bodyPr/>
        <a:lstStyle/>
        <a:p>
          <a:endParaRPr lang="en-US"/>
        </a:p>
      </dgm:t>
    </dgm:pt>
    <dgm:pt modelId="{E3885521-9C00-461D-B0ED-986ED172C23D}" type="pres">
      <dgm:prSet presAssocID="{18023E02-C35F-48BE-8F81-63D442C7DB89}" presName="root" presStyleCnt="0">
        <dgm:presLayoutVars>
          <dgm:dir/>
          <dgm:resizeHandles val="exact"/>
        </dgm:presLayoutVars>
      </dgm:prSet>
      <dgm:spPr/>
    </dgm:pt>
    <dgm:pt modelId="{B410B61F-F128-4726-B174-21FD44F11011}" type="pres">
      <dgm:prSet presAssocID="{EE6902DE-B57D-4E73-9077-ABDFB85FB04F}" presName="compNode" presStyleCnt="0"/>
      <dgm:spPr/>
    </dgm:pt>
    <dgm:pt modelId="{27D6E323-FACC-412F-85F9-AD447C65267B}" type="pres">
      <dgm:prSet presAssocID="{EE6902DE-B57D-4E73-9077-ABDFB85FB04F}" presName="iconBgRect" presStyleLbl="bgShp" presStyleIdx="0" presStyleCnt="5"/>
      <dgm:spPr/>
    </dgm:pt>
    <dgm:pt modelId="{140023E9-D141-47D0-9105-BF8AEA8A0FD9}" type="pres">
      <dgm:prSet presAssocID="{EE6902DE-B57D-4E73-9077-ABDFB85FB0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696B6B7-3D26-4D3E-9587-8DBB56C791EF}" type="pres">
      <dgm:prSet presAssocID="{EE6902DE-B57D-4E73-9077-ABDFB85FB04F}" presName="spaceRect" presStyleCnt="0"/>
      <dgm:spPr/>
    </dgm:pt>
    <dgm:pt modelId="{88AE867A-C28F-4D5A-A54F-A1A69AD970FD}" type="pres">
      <dgm:prSet presAssocID="{EE6902DE-B57D-4E73-9077-ABDFB85FB04F}" presName="textRect" presStyleLbl="revTx" presStyleIdx="0" presStyleCnt="5">
        <dgm:presLayoutVars>
          <dgm:chMax val="1"/>
          <dgm:chPref val="1"/>
        </dgm:presLayoutVars>
      </dgm:prSet>
      <dgm:spPr/>
    </dgm:pt>
    <dgm:pt modelId="{ACE0BE6F-EC5F-4E0A-8CB0-F8647FEC8621}" type="pres">
      <dgm:prSet presAssocID="{04019677-0ECE-42B3-B80D-31D946E8014F}" presName="sibTrans" presStyleCnt="0"/>
      <dgm:spPr/>
    </dgm:pt>
    <dgm:pt modelId="{2A14EAB7-7C80-428C-A89F-2CD1F193492B}" type="pres">
      <dgm:prSet presAssocID="{8E3CC613-8725-4B8D-866C-FF8D40AFE42E}" presName="compNode" presStyleCnt="0"/>
      <dgm:spPr/>
    </dgm:pt>
    <dgm:pt modelId="{4ECAA7F6-DEDF-445C-AC24-29801067A201}" type="pres">
      <dgm:prSet presAssocID="{8E3CC613-8725-4B8D-866C-FF8D40AFE42E}" presName="iconBgRect" presStyleLbl="bgShp" presStyleIdx="1" presStyleCnt="5"/>
      <dgm:spPr/>
    </dgm:pt>
    <dgm:pt modelId="{EFD32657-249B-433B-BCD4-7F99F4341AEB}" type="pres">
      <dgm:prSet presAssocID="{8E3CC613-8725-4B8D-866C-FF8D40AFE42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927433B-B349-4C72-BC0F-ECB202186924}" type="pres">
      <dgm:prSet presAssocID="{8E3CC613-8725-4B8D-866C-FF8D40AFE42E}" presName="spaceRect" presStyleCnt="0"/>
      <dgm:spPr/>
    </dgm:pt>
    <dgm:pt modelId="{62858A61-A7B4-4997-97D7-EBC0080B6610}" type="pres">
      <dgm:prSet presAssocID="{8E3CC613-8725-4B8D-866C-FF8D40AFE42E}" presName="textRect" presStyleLbl="revTx" presStyleIdx="1" presStyleCnt="5">
        <dgm:presLayoutVars>
          <dgm:chMax val="1"/>
          <dgm:chPref val="1"/>
        </dgm:presLayoutVars>
      </dgm:prSet>
      <dgm:spPr/>
    </dgm:pt>
    <dgm:pt modelId="{183A31A7-57FA-4F0A-8734-218620008C10}" type="pres">
      <dgm:prSet presAssocID="{B503CD04-4FF8-4D41-BB90-19E12133D5DD}" presName="sibTrans" presStyleCnt="0"/>
      <dgm:spPr/>
    </dgm:pt>
    <dgm:pt modelId="{0CB39F87-562B-44AE-BD25-5C539BE16381}" type="pres">
      <dgm:prSet presAssocID="{0725D16A-95BF-45E2-B8F7-BF01F922A520}" presName="compNode" presStyleCnt="0"/>
      <dgm:spPr/>
    </dgm:pt>
    <dgm:pt modelId="{B9D9D11A-EB23-4EAB-9CCD-DCA42AB18165}" type="pres">
      <dgm:prSet presAssocID="{0725D16A-95BF-45E2-B8F7-BF01F922A520}" presName="iconBgRect" presStyleLbl="bgShp" presStyleIdx="2" presStyleCnt="5"/>
      <dgm:spPr/>
    </dgm:pt>
    <dgm:pt modelId="{5D5F72F1-A040-45E3-960A-094057648708}" type="pres">
      <dgm:prSet presAssocID="{0725D16A-95BF-45E2-B8F7-BF01F922A52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95F61916-5DC0-4E6A-866B-1D73F51ED63C}" type="pres">
      <dgm:prSet presAssocID="{0725D16A-95BF-45E2-B8F7-BF01F922A520}" presName="spaceRect" presStyleCnt="0"/>
      <dgm:spPr/>
    </dgm:pt>
    <dgm:pt modelId="{0476114D-7B26-46A1-9A8E-80AA458C4F53}" type="pres">
      <dgm:prSet presAssocID="{0725D16A-95BF-45E2-B8F7-BF01F922A520}" presName="textRect" presStyleLbl="revTx" presStyleIdx="2" presStyleCnt="5">
        <dgm:presLayoutVars>
          <dgm:chMax val="1"/>
          <dgm:chPref val="1"/>
        </dgm:presLayoutVars>
      </dgm:prSet>
      <dgm:spPr/>
    </dgm:pt>
    <dgm:pt modelId="{86587408-F189-49B1-8F13-EAB759D2B867}" type="pres">
      <dgm:prSet presAssocID="{855AB389-3FBE-4A22-BF31-3E9B25658B00}" presName="sibTrans" presStyleCnt="0"/>
      <dgm:spPr/>
    </dgm:pt>
    <dgm:pt modelId="{7E24FAD7-014C-450B-B9F5-BCCAB6AC9A53}" type="pres">
      <dgm:prSet presAssocID="{4E15666F-5590-4B7E-9CF9-C696EBD47D38}" presName="compNode" presStyleCnt="0"/>
      <dgm:spPr/>
    </dgm:pt>
    <dgm:pt modelId="{B984A559-CCD5-43FA-9B2A-DA5C409535B4}" type="pres">
      <dgm:prSet presAssocID="{4E15666F-5590-4B7E-9CF9-C696EBD47D38}" presName="iconBgRect" presStyleLbl="bgShp" presStyleIdx="3" presStyleCnt="5"/>
      <dgm:spPr/>
    </dgm:pt>
    <dgm:pt modelId="{AE025B00-A4D7-4CD6-8ABD-F2BA18AF0239}" type="pres">
      <dgm:prSet presAssocID="{4E15666F-5590-4B7E-9CF9-C696EBD47D3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92445DC-CA30-4EB6-9AE4-B9BF4D6D3D23}" type="pres">
      <dgm:prSet presAssocID="{4E15666F-5590-4B7E-9CF9-C696EBD47D38}" presName="spaceRect" presStyleCnt="0"/>
      <dgm:spPr/>
    </dgm:pt>
    <dgm:pt modelId="{C5C19F70-8BCC-4A5E-ADA5-68F712075179}" type="pres">
      <dgm:prSet presAssocID="{4E15666F-5590-4B7E-9CF9-C696EBD47D38}" presName="textRect" presStyleLbl="revTx" presStyleIdx="3" presStyleCnt="5">
        <dgm:presLayoutVars>
          <dgm:chMax val="1"/>
          <dgm:chPref val="1"/>
        </dgm:presLayoutVars>
      </dgm:prSet>
      <dgm:spPr/>
    </dgm:pt>
    <dgm:pt modelId="{D7D0B472-5D0B-4E48-ACD7-59E19B85B0AA}" type="pres">
      <dgm:prSet presAssocID="{9815C0F9-448E-43AE-8624-7AC0DC2EEF0B}" presName="sibTrans" presStyleCnt="0"/>
      <dgm:spPr/>
    </dgm:pt>
    <dgm:pt modelId="{00B606C8-89C3-4DE6-87C1-51043412179A}" type="pres">
      <dgm:prSet presAssocID="{DC63873D-D9F7-4BF4-8B6F-8D7CB2ACE4D3}" presName="compNode" presStyleCnt="0"/>
      <dgm:spPr/>
    </dgm:pt>
    <dgm:pt modelId="{0737678D-DC5A-4346-A160-4DAB50CD9EEC}" type="pres">
      <dgm:prSet presAssocID="{DC63873D-D9F7-4BF4-8B6F-8D7CB2ACE4D3}" presName="iconBgRect" presStyleLbl="bgShp" presStyleIdx="4" presStyleCnt="5"/>
      <dgm:spPr/>
    </dgm:pt>
    <dgm:pt modelId="{FFCA7DD1-C97A-448D-B03C-C198C24668A3}" type="pres">
      <dgm:prSet presAssocID="{DC63873D-D9F7-4BF4-8B6F-8D7CB2ACE4D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1D30660-A6CF-4367-959D-6785AEE57346}" type="pres">
      <dgm:prSet presAssocID="{DC63873D-D9F7-4BF4-8B6F-8D7CB2ACE4D3}" presName="spaceRect" presStyleCnt="0"/>
      <dgm:spPr/>
    </dgm:pt>
    <dgm:pt modelId="{BA80FF6F-09AC-4ED5-81F8-7BA7CEFC27E5}" type="pres">
      <dgm:prSet presAssocID="{DC63873D-D9F7-4BF4-8B6F-8D7CB2ACE4D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243CF00-AF72-4F9F-8A2C-4D7ADB21FF28}" type="presOf" srcId="{DC63873D-D9F7-4BF4-8B6F-8D7CB2ACE4D3}" destId="{BA80FF6F-09AC-4ED5-81F8-7BA7CEFC27E5}" srcOrd="0" destOrd="0" presId="urn:microsoft.com/office/officeart/2018/5/layout/IconCircleLabelList"/>
    <dgm:cxn modelId="{9A71D127-93DF-4D2D-B6A8-2C5A8301AD5F}" srcId="{18023E02-C35F-48BE-8F81-63D442C7DB89}" destId="{EE6902DE-B57D-4E73-9077-ABDFB85FB04F}" srcOrd="0" destOrd="0" parTransId="{8808AFFD-E735-4F12-8772-E4245AAF87BB}" sibTransId="{04019677-0ECE-42B3-B80D-31D946E8014F}"/>
    <dgm:cxn modelId="{A1C4E72F-20FF-4F76-B417-E290BBE408D4}" type="presOf" srcId="{EE6902DE-B57D-4E73-9077-ABDFB85FB04F}" destId="{88AE867A-C28F-4D5A-A54F-A1A69AD970FD}" srcOrd="0" destOrd="0" presId="urn:microsoft.com/office/officeart/2018/5/layout/IconCircleLabelList"/>
    <dgm:cxn modelId="{9BC1AA37-7D4F-45A9-8C98-BFFB0C8CBAB9}" type="presOf" srcId="{0725D16A-95BF-45E2-B8F7-BF01F922A520}" destId="{0476114D-7B26-46A1-9A8E-80AA458C4F53}" srcOrd="0" destOrd="0" presId="urn:microsoft.com/office/officeart/2018/5/layout/IconCircleLabelList"/>
    <dgm:cxn modelId="{E704173F-D587-4AA0-A520-C3DDD6723B07}" srcId="{18023E02-C35F-48BE-8F81-63D442C7DB89}" destId="{4E15666F-5590-4B7E-9CF9-C696EBD47D38}" srcOrd="3" destOrd="0" parTransId="{C11AB04A-1257-4249-8118-F13F01A6D28C}" sibTransId="{9815C0F9-448E-43AE-8624-7AC0DC2EEF0B}"/>
    <dgm:cxn modelId="{9236EF42-DF0D-402D-BB04-A51F0BF16F3D}" type="presOf" srcId="{4E15666F-5590-4B7E-9CF9-C696EBD47D38}" destId="{C5C19F70-8BCC-4A5E-ADA5-68F712075179}" srcOrd="0" destOrd="0" presId="urn:microsoft.com/office/officeart/2018/5/layout/IconCircleLabelList"/>
    <dgm:cxn modelId="{E4E12FAC-5952-42CE-B023-B0B871BB77AE}" srcId="{18023E02-C35F-48BE-8F81-63D442C7DB89}" destId="{DC63873D-D9F7-4BF4-8B6F-8D7CB2ACE4D3}" srcOrd="4" destOrd="0" parTransId="{4E65B4B3-B031-4924-A36D-1460D616D6C9}" sibTransId="{FBBCF6C0-DC78-4F22-9908-35A0E458D8D5}"/>
    <dgm:cxn modelId="{D29217BC-9A94-4DB8-92B5-3FD2D070891F}" srcId="{18023E02-C35F-48BE-8F81-63D442C7DB89}" destId="{8E3CC613-8725-4B8D-866C-FF8D40AFE42E}" srcOrd="1" destOrd="0" parTransId="{F10AB998-486F-4467-A2AF-96F68571D8D3}" sibTransId="{B503CD04-4FF8-4D41-BB90-19E12133D5DD}"/>
    <dgm:cxn modelId="{30AAF6BD-589D-4ADF-A740-B8D5AE3F665E}" type="presOf" srcId="{8E3CC613-8725-4B8D-866C-FF8D40AFE42E}" destId="{62858A61-A7B4-4997-97D7-EBC0080B6610}" srcOrd="0" destOrd="0" presId="urn:microsoft.com/office/officeart/2018/5/layout/IconCircleLabelList"/>
    <dgm:cxn modelId="{145137D0-0B42-474B-8E5C-65581547B254}" srcId="{18023E02-C35F-48BE-8F81-63D442C7DB89}" destId="{0725D16A-95BF-45E2-B8F7-BF01F922A520}" srcOrd="2" destOrd="0" parTransId="{A2A1E97F-AEF5-41A7-85BD-A1F8FC9703BE}" sibTransId="{855AB389-3FBE-4A22-BF31-3E9B25658B00}"/>
    <dgm:cxn modelId="{3A865EE1-12DE-45A5-84CA-91A785F83DBF}" type="presOf" srcId="{18023E02-C35F-48BE-8F81-63D442C7DB89}" destId="{E3885521-9C00-461D-B0ED-986ED172C23D}" srcOrd="0" destOrd="0" presId="urn:microsoft.com/office/officeart/2018/5/layout/IconCircleLabelList"/>
    <dgm:cxn modelId="{4D732D07-6F0B-4A41-BF27-F137D3D8935A}" type="presParOf" srcId="{E3885521-9C00-461D-B0ED-986ED172C23D}" destId="{B410B61F-F128-4726-B174-21FD44F11011}" srcOrd="0" destOrd="0" presId="urn:microsoft.com/office/officeart/2018/5/layout/IconCircleLabelList"/>
    <dgm:cxn modelId="{6D03AE2C-0859-48EA-B10C-3775878094E5}" type="presParOf" srcId="{B410B61F-F128-4726-B174-21FD44F11011}" destId="{27D6E323-FACC-412F-85F9-AD447C65267B}" srcOrd="0" destOrd="0" presId="urn:microsoft.com/office/officeart/2018/5/layout/IconCircleLabelList"/>
    <dgm:cxn modelId="{EBC17CF4-DEA9-423C-AE4F-F01BA6DB1D78}" type="presParOf" srcId="{B410B61F-F128-4726-B174-21FD44F11011}" destId="{140023E9-D141-47D0-9105-BF8AEA8A0FD9}" srcOrd="1" destOrd="0" presId="urn:microsoft.com/office/officeart/2018/5/layout/IconCircleLabelList"/>
    <dgm:cxn modelId="{5984E2F6-8734-4EA0-B63F-3DE99D05D4A2}" type="presParOf" srcId="{B410B61F-F128-4726-B174-21FD44F11011}" destId="{A696B6B7-3D26-4D3E-9587-8DBB56C791EF}" srcOrd="2" destOrd="0" presId="urn:microsoft.com/office/officeart/2018/5/layout/IconCircleLabelList"/>
    <dgm:cxn modelId="{28415A31-AFA7-4A34-9B9F-A2401123DA82}" type="presParOf" srcId="{B410B61F-F128-4726-B174-21FD44F11011}" destId="{88AE867A-C28F-4D5A-A54F-A1A69AD970FD}" srcOrd="3" destOrd="0" presId="urn:microsoft.com/office/officeart/2018/5/layout/IconCircleLabelList"/>
    <dgm:cxn modelId="{0F155766-9224-4C94-B527-D2E7E626AF8D}" type="presParOf" srcId="{E3885521-9C00-461D-B0ED-986ED172C23D}" destId="{ACE0BE6F-EC5F-4E0A-8CB0-F8647FEC8621}" srcOrd="1" destOrd="0" presId="urn:microsoft.com/office/officeart/2018/5/layout/IconCircleLabelList"/>
    <dgm:cxn modelId="{C73DEA55-D4EE-43EC-A44B-33D44FC62EDC}" type="presParOf" srcId="{E3885521-9C00-461D-B0ED-986ED172C23D}" destId="{2A14EAB7-7C80-428C-A89F-2CD1F193492B}" srcOrd="2" destOrd="0" presId="urn:microsoft.com/office/officeart/2018/5/layout/IconCircleLabelList"/>
    <dgm:cxn modelId="{68A02DE6-70F7-43BA-88D1-5CB9282254C1}" type="presParOf" srcId="{2A14EAB7-7C80-428C-A89F-2CD1F193492B}" destId="{4ECAA7F6-DEDF-445C-AC24-29801067A201}" srcOrd="0" destOrd="0" presId="urn:microsoft.com/office/officeart/2018/5/layout/IconCircleLabelList"/>
    <dgm:cxn modelId="{92E4090E-C8BC-43D8-B121-53EF81FA485C}" type="presParOf" srcId="{2A14EAB7-7C80-428C-A89F-2CD1F193492B}" destId="{EFD32657-249B-433B-BCD4-7F99F4341AEB}" srcOrd="1" destOrd="0" presId="urn:microsoft.com/office/officeart/2018/5/layout/IconCircleLabelList"/>
    <dgm:cxn modelId="{E89DB80A-5DAC-485D-8D62-85D0A785281F}" type="presParOf" srcId="{2A14EAB7-7C80-428C-A89F-2CD1F193492B}" destId="{3927433B-B349-4C72-BC0F-ECB202186924}" srcOrd="2" destOrd="0" presId="urn:microsoft.com/office/officeart/2018/5/layout/IconCircleLabelList"/>
    <dgm:cxn modelId="{EFE05C0A-A7E3-45D0-A0F6-3D95A13DC357}" type="presParOf" srcId="{2A14EAB7-7C80-428C-A89F-2CD1F193492B}" destId="{62858A61-A7B4-4997-97D7-EBC0080B6610}" srcOrd="3" destOrd="0" presId="urn:microsoft.com/office/officeart/2018/5/layout/IconCircleLabelList"/>
    <dgm:cxn modelId="{912D40E3-6795-4E0A-A048-5D2EEEAB5160}" type="presParOf" srcId="{E3885521-9C00-461D-B0ED-986ED172C23D}" destId="{183A31A7-57FA-4F0A-8734-218620008C10}" srcOrd="3" destOrd="0" presId="urn:microsoft.com/office/officeart/2018/5/layout/IconCircleLabelList"/>
    <dgm:cxn modelId="{87A7BBBD-35AD-4AAE-8724-956EE85A5996}" type="presParOf" srcId="{E3885521-9C00-461D-B0ED-986ED172C23D}" destId="{0CB39F87-562B-44AE-BD25-5C539BE16381}" srcOrd="4" destOrd="0" presId="urn:microsoft.com/office/officeart/2018/5/layout/IconCircleLabelList"/>
    <dgm:cxn modelId="{7A064177-D2DC-4CA9-A982-7E51F5E68AC4}" type="presParOf" srcId="{0CB39F87-562B-44AE-BD25-5C539BE16381}" destId="{B9D9D11A-EB23-4EAB-9CCD-DCA42AB18165}" srcOrd="0" destOrd="0" presId="urn:microsoft.com/office/officeart/2018/5/layout/IconCircleLabelList"/>
    <dgm:cxn modelId="{3C5B1A80-B285-4789-B59C-3B63EE67F1C2}" type="presParOf" srcId="{0CB39F87-562B-44AE-BD25-5C539BE16381}" destId="{5D5F72F1-A040-45E3-960A-094057648708}" srcOrd="1" destOrd="0" presId="urn:microsoft.com/office/officeart/2018/5/layout/IconCircleLabelList"/>
    <dgm:cxn modelId="{0D2A3E4A-2351-4805-BF3A-A848B49023BE}" type="presParOf" srcId="{0CB39F87-562B-44AE-BD25-5C539BE16381}" destId="{95F61916-5DC0-4E6A-866B-1D73F51ED63C}" srcOrd="2" destOrd="0" presId="urn:microsoft.com/office/officeart/2018/5/layout/IconCircleLabelList"/>
    <dgm:cxn modelId="{F9DAFF8D-3611-414B-8E81-630170166BA4}" type="presParOf" srcId="{0CB39F87-562B-44AE-BD25-5C539BE16381}" destId="{0476114D-7B26-46A1-9A8E-80AA458C4F53}" srcOrd="3" destOrd="0" presId="urn:microsoft.com/office/officeart/2018/5/layout/IconCircleLabelList"/>
    <dgm:cxn modelId="{97BE3D0B-5037-4D7B-872A-17C89725D8ED}" type="presParOf" srcId="{E3885521-9C00-461D-B0ED-986ED172C23D}" destId="{86587408-F189-49B1-8F13-EAB759D2B867}" srcOrd="5" destOrd="0" presId="urn:microsoft.com/office/officeart/2018/5/layout/IconCircleLabelList"/>
    <dgm:cxn modelId="{7013CD81-463B-4EFE-BBF7-91DE967A359F}" type="presParOf" srcId="{E3885521-9C00-461D-B0ED-986ED172C23D}" destId="{7E24FAD7-014C-450B-B9F5-BCCAB6AC9A53}" srcOrd="6" destOrd="0" presId="urn:microsoft.com/office/officeart/2018/5/layout/IconCircleLabelList"/>
    <dgm:cxn modelId="{D229CC32-6169-4E76-9682-9B72989287CC}" type="presParOf" srcId="{7E24FAD7-014C-450B-B9F5-BCCAB6AC9A53}" destId="{B984A559-CCD5-43FA-9B2A-DA5C409535B4}" srcOrd="0" destOrd="0" presId="urn:microsoft.com/office/officeart/2018/5/layout/IconCircleLabelList"/>
    <dgm:cxn modelId="{FC33FDD1-969A-4853-9CB8-E14D02E8B73D}" type="presParOf" srcId="{7E24FAD7-014C-450B-B9F5-BCCAB6AC9A53}" destId="{AE025B00-A4D7-4CD6-8ABD-F2BA18AF0239}" srcOrd="1" destOrd="0" presId="urn:microsoft.com/office/officeart/2018/5/layout/IconCircleLabelList"/>
    <dgm:cxn modelId="{19515F87-D96A-4E3A-9985-7C69664913A5}" type="presParOf" srcId="{7E24FAD7-014C-450B-B9F5-BCCAB6AC9A53}" destId="{792445DC-CA30-4EB6-9AE4-B9BF4D6D3D23}" srcOrd="2" destOrd="0" presId="urn:microsoft.com/office/officeart/2018/5/layout/IconCircleLabelList"/>
    <dgm:cxn modelId="{6364DFDA-6D0D-449A-B683-75AFDFF51FFE}" type="presParOf" srcId="{7E24FAD7-014C-450B-B9F5-BCCAB6AC9A53}" destId="{C5C19F70-8BCC-4A5E-ADA5-68F712075179}" srcOrd="3" destOrd="0" presId="urn:microsoft.com/office/officeart/2018/5/layout/IconCircleLabelList"/>
    <dgm:cxn modelId="{29DC4A5A-D8BF-49AB-9304-CC74243BBD6C}" type="presParOf" srcId="{E3885521-9C00-461D-B0ED-986ED172C23D}" destId="{D7D0B472-5D0B-4E48-ACD7-59E19B85B0AA}" srcOrd="7" destOrd="0" presId="urn:microsoft.com/office/officeart/2018/5/layout/IconCircleLabelList"/>
    <dgm:cxn modelId="{2F360E92-D86B-4E49-8B9C-3D5DD0F32370}" type="presParOf" srcId="{E3885521-9C00-461D-B0ED-986ED172C23D}" destId="{00B606C8-89C3-4DE6-87C1-51043412179A}" srcOrd="8" destOrd="0" presId="urn:microsoft.com/office/officeart/2018/5/layout/IconCircleLabelList"/>
    <dgm:cxn modelId="{3759E0ED-E378-4D44-917E-BCC3C07D8B79}" type="presParOf" srcId="{00B606C8-89C3-4DE6-87C1-51043412179A}" destId="{0737678D-DC5A-4346-A160-4DAB50CD9EEC}" srcOrd="0" destOrd="0" presId="urn:microsoft.com/office/officeart/2018/5/layout/IconCircleLabelList"/>
    <dgm:cxn modelId="{F3CC6801-0692-47ED-B84B-B2E202FEB5B6}" type="presParOf" srcId="{00B606C8-89C3-4DE6-87C1-51043412179A}" destId="{FFCA7DD1-C97A-448D-B03C-C198C24668A3}" srcOrd="1" destOrd="0" presId="urn:microsoft.com/office/officeart/2018/5/layout/IconCircleLabelList"/>
    <dgm:cxn modelId="{76C894ED-7B4C-438B-9133-60502CED6193}" type="presParOf" srcId="{00B606C8-89C3-4DE6-87C1-51043412179A}" destId="{51D30660-A6CF-4367-959D-6785AEE57346}" srcOrd="2" destOrd="0" presId="urn:microsoft.com/office/officeart/2018/5/layout/IconCircleLabelList"/>
    <dgm:cxn modelId="{A3ECA853-0FB8-4816-8D71-622CAD5D2B47}" type="presParOf" srcId="{00B606C8-89C3-4DE6-87C1-51043412179A}" destId="{BA80FF6F-09AC-4ED5-81F8-7BA7CEFC27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9A35D5-183E-4103-844E-16C45F10A15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6A6B9C-E716-428B-98CD-0C36DD7A8A55}">
      <dgm:prSet/>
      <dgm:spPr/>
      <dgm:t>
        <a:bodyPr/>
        <a:lstStyle/>
        <a:p>
          <a:r>
            <a:rPr lang="en-ZA" b="1" i="0"/>
            <a:t>Key Features</a:t>
          </a:r>
          <a:endParaRPr lang="en-US"/>
        </a:p>
      </dgm:t>
    </dgm:pt>
    <dgm:pt modelId="{7E35DBE9-66CD-4515-A26C-A49C34869D93}" type="parTrans" cxnId="{BE916850-D247-4DB5-91BF-D9EB632AD46D}">
      <dgm:prSet/>
      <dgm:spPr/>
      <dgm:t>
        <a:bodyPr/>
        <a:lstStyle/>
        <a:p>
          <a:endParaRPr lang="en-US"/>
        </a:p>
      </dgm:t>
    </dgm:pt>
    <dgm:pt modelId="{875F554B-DF9C-4B49-AEC0-D0D423A7C07B}" type="sibTrans" cxnId="{BE916850-D247-4DB5-91BF-D9EB632AD46D}">
      <dgm:prSet/>
      <dgm:spPr/>
      <dgm:t>
        <a:bodyPr/>
        <a:lstStyle/>
        <a:p>
          <a:endParaRPr lang="en-US"/>
        </a:p>
      </dgm:t>
    </dgm:pt>
    <dgm:pt modelId="{B7A5FAC0-6249-4FA1-828F-FD203F3B3CBE}">
      <dgm:prSet/>
      <dgm:spPr/>
      <dgm:t>
        <a:bodyPr/>
        <a:lstStyle/>
        <a:p>
          <a:r>
            <a:rPr lang="en-US" i="0"/>
            <a:t>Real-time availability checking: Students can see when staff are available for appointments.</a:t>
          </a:r>
          <a:endParaRPr lang="en-US"/>
        </a:p>
      </dgm:t>
    </dgm:pt>
    <dgm:pt modelId="{A969EF00-894A-4B89-968C-2F1662B57D33}" type="parTrans" cxnId="{77A2CC8B-47E3-4853-B7ED-B49DC1CD2D65}">
      <dgm:prSet/>
      <dgm:spPr/>
      <dgm:t>
        <a:bodyPr/>
        <a:lstStyle/>
        <a:p>
          <a:endParaRPr lang="en-US"/>
        </a:p>
      </dgm:t>
    </dgm:pt>
    <dgm:pt modelId="{AF3D5070-B672-4EF5-96E1-C825622B8488}" type="sibTrans" cxnId="{77A2CC8B-47E3-4853-B7ED-B49DC1CD2D65}">
      <dgm:prSet/>
      <dgm:spPr/>
      <dgm:t>
        <a:bodyPr/>
        <a:lstStyle/>
        <a:p>
          <a:endParaRPr lang="en-US"/>
        </a:p>
      </dgm:t>
    </dgm:pt>
    <dgm:pt modelId="{6A27E060-C8A2-456A-BC57-D0F765CA8ACE}">
      <dgm:prSet/>
      <dgm:spPr/>
      <dgm:t>
        <a:bodyPr/>
        <a:lstStyle/>
        <a:p>
          <a:r>
            <a:rPr lang="en-US" i="0"/>
            <a:t>Appointment scheduling and cancellation: Easy to book or cancel appointments with just a few clicks.</a:t>
          </a:r>
          <a:endParaRPr lang="en-US"/>
        </a:p>
      </dgm:t>
    </dgm:pt>
    <dgm:pt modelId="{1F7F42A2-2A1C-4E90-9145-41912A8033D8}" type="parTrans" cxnId="{31C10E93-4B46-4C42-A0A8-BE3589E1CBE6}">
      <dgm:prSet/>
      <dgm:spPr/>
      <dgm:t>
        <a:bodyPr/>
        <a:lstStyle/>
        <a:p>
          <a:endParaRPr lang="en-US"/>
        </a:p>
      </dgm:t>
    </dgm:pt>
    <dgm:pt modelId="{EB6FB2BB-D7E0-4A33-B780-992E40EBBC34}" type="sibTrans" cxnId="{31C10E93-4B46-4C42-A0A8-BE3589E1CBE6}">
      <dgm:prSet/>
      <dgm:spPr/>
      <dgm:t>
        <a:bodyPr/>
        <a:lstStyle/>
        <a:p>
          <a:endParaRPr lang="en-US"/>
        </a:p>
      </dgm:t>
    </dgm:pt>
    <dgm:pt modelId="{294EEC1B-E94C-41FB-BF39-D64B23DC2AF9}">
      <dgm:prSet/>
      <dgm:spPr/>
      <dgm:t>
        <a:bodyPr/>
        <a:lstStyle/>
        <a:p>
          <a:r>
            <a:rPr lang="en-US" i="0"/>
            <a:t>Notifications and reminders: Automated notifications and reminders for both students and staff about upcoming appointments.</a:t>
          </a:r>
          <a:endParaRPr lang="en-US"/>
        </a:p>
      </dgm:t>
    </dgm:pt>
    <dgm:pt modelId="{BDD0D363-20CC-4006-9687-17CF7961521E}" type="parTrans" cxnId="{A022D45B-4C85-4E03-B193-0BE16F298B10}">
      <dgm:prSet/>
      <dgm:spPr/>
      <dgm:t>
        <a:bodyPr/>
        <a:lstStyle/>
        <a:p>
          <a:endParaRPr lang="en-US"/>
        </a:p>
      </dgm:t>
    </dgm:pt>
    <dgm:pt modelId="{B084D4E1-2095-4B58-8074-3AA27B5EE600}" type="sibTrans" cxnId="{A022D45B-4C85-4E03-B193-0BE16F298B10}">
      <dgm:prSet/>
      <dgm:spPr/>
      <dgm:t>
        <a:bodyPr/>
        <a:lstStyle/>
        <a:p>
          <a:endParaRPr lang="en-US"/>
        </a:p>
      </dgm:t>
    </dgm:pt>
    <dgm:pt modelId="{77A7F01E-5ACC-4E42-A12C-A5EBFDF43A1A}">
      <dgm:prSet/>
      <dgm:spPr/>
      <dgm:t>
        <a:bodyPr/>
        <a:lstStyle/>
        <a:p>
          <a:r>
            <a:rPr lang="en-US" i="0"/>
            <a:t>Staff location and navigation: A map that helps students navigate to staff offices or meeting locations within the university.</a:t>
          </a:r>
          <a:endParaRPr lang="en-US"/>
        </a:p>
      </dgm:t>
    </dgm:pt>
    <dgm:pt modelId="{E4878297-6697-4159-94FF-191294BE03D3}" type="parTrans" cxnId="{1C6C4C3E-5EB0-4CB3-A0F8-206AA23214EE}">
      <dgm:prSet/>
      <dgm:spPr/>
      <dgm:t>
        <a:bodyPr/>
        <a:lstStyle/>
        <a:p>
          <a:endParaRPr lang="en-US"/>
        </a:p>
      </dgm:t>
    </dgm:pt>
    <dgm:pt modelId="{1AC8FF70-6894-4BBC-A16B-7476C74FE353}" type="sibTrans" cxnId="{1C6C4C3E-5EB0-4CB3-A0F8-206AA23214EE}">
      <dgm:prSet/>
      <dgm:spPr/>
      <dgm:t>
        <a:bodyPr/>
        <a:lstStyle/>
        <a:p>
          <a:endParaRPr lang="en-US"/>
        </a:p>
      </dgm:t>
    </dgm:pt>
    <dgm:pt modelId="{C6FB2CF7-0AB1-400E-A6D1-956D158D40F8}">
      <dgm:prSet/>
      <dgm:spPr/>
      <dgm:t>
        <a:bodyPr/>
        <a:lstStyle/>
        <a:p>
          <a:r>
            <a:rPr lang="en-ZA" b="1" i="0"/>
            <a:t>Success Metrics</a:t>
          </a:r>
          <a:endParaRPr lang="en-US"/>
        </a:p>
      </dgm:t>
    </dgm:pt>
    <dgm:pt modelId="{90323978-E837-4919-9EA2-5E75D2451E56}" type="parTrans" cxnId="{8441831F-330A-49D8-BE21-BB0BF346CDEC}">
      <dgm:prSet/>
      <dgm:spPr/>
      <dgm:t>
        <a:bodyPr/>
        <a:lstStyle/>
        <a:p>
          <a:endParaRPr lang="en-US"/>
        </a:p>
      </dgm:t>
    </dgm:pt>
    <dgm:pt modelId="{8A36A931-783D-4A13-A2BB-5531412BD5B2}" type="sibTrans" cxnId="{8441831F-330A-49D8-BE21-BB0BF346CDEC}">
      <dgm:prSet/>
      <dgm:spPr/>
      <dgm:t>
        <a:bodyPr/>
        <a:lstStyle/>
        <a:p>
          <a:endParaRPr lang="en-US"/>
        </a:p>
      </dgm:t>
    </dgm:pt>
    <dgm:pt modelId="{A1E3DF45-9A48-4473-965F-482C0BD353F0}">
      <dgm:prSet/>
      <dgm:spPr/>
      <dgm:t>
        <a:bodyPr/>
        <a:lstStyle/>
        <a:p>
          <a:r>
            <a:rPr lang="en-US" b="1" i="0"/>
            <a:t>Reduced waiting times for students</a:t>
          </a:r>
          <a:r>
            <a:rPr lang="en-US" b="0" i="0"/>
            <a:t>: Faster access to appointments.</a:t>
          </a:r>
          <a:endParaRPr lang="en-US"/>
        </a:p>
      </dgm:t>
    </dgm:pt>
    <dgm:pt modelId="{505DBBC2-A2AD-44AD-9075-D68E2BC434FC}" type="parTrans" cxnId="{E5BB6A3D-6982-471E-8C35-3B7EFD12C25A}">
      <dgm:prSet/>
      <dgm:spPr/>
      <dgm:t>
        <a:bodyPr/>
        <a:lstStyle/>
        <a:p>
          <a:endParaRPr lang="en-US"/>
        </a:p>
      </dgm:t>
    </dgm:pt>
    <dgm:pt modelId="{23C92C4E-A336-441C-94E1-1A9BA65EBF75}" type="sibTrans" cxnId="{E5BB6A3D-6982-471E-8C35-3B7EFD12C25A}">
      <dgm:prSet/>
      <dgm:spPr/>
      <dgm:t>
        <a:bodyPr/>
        <a:lstStyle/>
        <a:p>
          <a:endParaRPr lang="en-US"/>
        </a:p>
      </dgm:t>
    </dgm:pt>
    <dgm:pt modelId="{2B7B16D3-2343-45E4-84D6-0F0E28BBF430}">
      <dgm:prSet/>
      <dgm:spPr/>
      <dgm:t>
        <a:bodyPr/>
        <a:lstStyle/>
        <a:p>
          <a:r>
            <a:rPr lang="en-US" b="1" i="0"/>
            <a:t>Improved staff availability management</a:t>
          </a:r>
          <a:r>
            <a:rPr lang="en-US" b="0" i="0"/>
            <a:t>: Fewer missed appointments and better time allocation for staff.</a:t>
          </a:r>
          <a:endParaRPr lang="en-US"/>
        </a:p>
      </dgm:t>
    </dgm:pt>
    <dgm:pt modelId="{6D5CB824-0BEB-4BDB-AFA1-E52EA811F2E4}" type="parTrans" cxnId="{879B245F-701C-4A54-AE27-C8A763145064}">
      <dgm:prSet/>
      <dgm:spPr/>
      <dgm:t>
        <a:bodyPr/>
        <a:lstStyle/>
        <a:p>
          <a:endParaRPr lang="en-US"/>
        </a:p>
      </dgm:t>
    </dgm:pt>
    <dgm:pt modelId="{795B4174-AB87-42DB-9AF8-702B57B01F37}" type="sibTrans" cxnId="{879B245F-701C-4A54-AE27-C8A763145064}">
      <dgm:prSet/>
      <dgm:spPr/>
      <dgm:t>
        <a:bodyPr/>
        <a:lstStyle/>
        <a:p>
          <a:endParaRPr lang="en-US"/>
        </a:p>
      </dgm:t>
    </dgm:pt>
    <dgm:pt modelId="{FF64A423-95A7-4217-A5B7-157713C22D46}">
      <dgm:prSet/>
      <dgm:spPr/>
      <dgm:t>
        <a:bodyPr/>
        <a:lstStyle/>
        <a:p>
          <a:r>
            <a:rPr lang="en-US" b="1" i="0"/>
            <a:t>Increased user satisfaction</a:t>
          </a:r>
          <a:r>
            <a:rPr lang="en-US" b="0" i="0"/>
            <a:t>: Positive feedback from both students and staff about ease of use and convenience.</a:t>
          </a:r>
          <a:endParaRPr lang="en-US"/>
        </a:p>
      </dgm:t>
    </dgm:pt>
    <dgm:pt modelId="{B13B8104-9E71-40F4-B3D7-9813D57D3670}" type="parTrans" cxnId="{332E3F11-8201-41E6-9284-FEB3C68458FE}">
      <dgm:prSet/>
      <dgm:spPr/>
      <dgm:t>
        <a:bodyPr/>
        <a:lstStyle/>
        <a:p>
          <a:endParaRPr lang="en-US"/>
        </a:p>
      </dgm:t>
    </dgm:pt>
    <dgm:pt modelId="{BDB0FA37-9783-465D-BD44-48CDD15605E3}" type="sibTrans" cxnId="{332E3F11-8201-41E6-9284-FEB3C68458FE}">
      <dgm:prSet/>
      <dgm:spPr/>
      <dgm:t>
        <a:bodyPr/>
        <a:lstStyle/>
        <a:p>
          <a:endParaRPr lang="en-US"/>
        </a:p>
      </dgm:t>
    </dgm:pt>
    <dgm:pt modelId="{3ED82159-4195-4772-911F-E3F062F71F2E}" type="pres">
      <dgm:prSet presAssocID="{919A35D5-183E-4103-844E-16C45F10A15D}" presName="vert0" presStyleCnt="0">
        <dgm:presLayoutVars>
          <dgm:dir/>
          <dgm:animOne val="branch"/>
          <dgm:animLvl val="lvl"/>
        </dgm:presLayoutVars>
      </dgm:prSet>
      <dgm:spPr/>
    </dgm:pt>
    <dgm:pt modelId="{F683FAD9-8E4B-4E75-9AE5-8CAEF126F07E}" type="pres">
      <dgm:prSet presAssocID="{B26A6B9C-E716-428B-98CD-0C36DD7A8A55}" presName="thickLine" presStyleLbl="alignNode1" presStyleIdx="0" presStyleCnt="9"/>
      <dgm:spPr/>
    </dgm:pt>
    <dgm:pt modelId="{89FED150-CE51-49AA-B69A-4D43353706C5}" type="pres">
      <dgm:prSet presAssocID="{B26A6B9C-E716-428B-98CD-0C36DD7A8A55}" presName="horz1" presStyleCnt="0"/>
      <dgm:spPr/>
    </dgm:pt>
    <dgm:pt modelId="{E7DCA64F-4BE6-400A-AB7C-BD8B36511B65}" type="pres">
      <dgm:prSet presAssocID="{B26A6B9C-E716-428B-98CD-0C36DD7A8A55}" presName="tx1" presStyleLbl="revTx" presStyleIdx="0" presStyleCnt="9"/>
      <dgm:spPr/>
    </dgm:pt>
    <dgm:pt modelId="{ACE7FB95-B07A-4851-81EA-FD9C4888D7AA}" type="pres">
      <dgm:prSet presAssocID="{B26A6B9C-E716-428B-98CD-0C36DD7A8A55}" presName="vert1" presStyleCnt="0"/>
      <dgm:spPr/>
    </dgm:pt>
    <dgm:pt modelId="{2A79609E-93FF-4ECB-BF18-C5CE755ED5CB}" type="pres">
      <dgm:prSet presAssocID="{B7A5FAC0-6249-4FA1-828F-FD203F3B3CBE}" presName="thickLine" presStyleLbl="alignNode1" presStyleIdx="1" presStyleCnt="9"/>
      <dgm:spPr/>
    </dgm:pt>
    <dgm:pt modelId="{AD83D939-DB1D-437D-B496-4BF09112B5D5}" type="pres">
      <dgm:prSet presAssocID="{B7A5FAC0-6249-4FA1-828F-FD203F3B3CBE}" presName="horz1" presStyleCnt="0"/>
      <dgm:spPr/>
    </dgm:pt>
    <dgm:pt modelId="{F9B41F40-64BB-4B40-B4F1-E97B942B423F}" type="pres">
      <dgm:prSet presAssocID="{B7A5FAC0-6249-4FA1-828F-FD203F3B3CBE}" presName="tx1" presStyleLbl="revTx" presStyleIdx="1" presStyleCnt="9"/>
      <dgm:spPr/>
    </dgm:pt>
    <dgm:pt modelId="{F894D8AD-D369-4250-A4B7-6BC7D4F44DE6}" type="pres">
      <dgm:prSet presAssocID="{B7A5FAC0-6249-4FA1-828F-FD203F3B3CBE}" presName="vert1" presStyleCnt="0"/>
      <dgm:spPr/>
    </dgm:pt>
    <dgm:pt modelId="{A23A5B9E-4C12-4F3B-BA08-AA38C3184F8A}" type="pres">
      <dgm:prSet presAssocID="{6A27E060-C8A2-456A-BC57-D0F765CA8ACE}" presName="thickLine" presStyleLbl="alignNode1" presStyleIdx="2" presStyleCnt="9"/>
      <dgm:spPr/>
    </dgm:pt>
    <dgm:pt modelId="{AEE4B3EA-2CBE-484A-A30F-A8FF899CCF1A}" type="pres">
      <dgm:prSet presAssocID="{6A27E060-C8A2-456A-BC57-D0F765CA8ACE}" presName="horz1" presStyleCnt="0"/>
      <dgm:spPr/>
    </dgm:pt>
    <dgm:pt modelId="{CA71FAF5-03B7-4045-8434-16A813BA09BC}" type="pres">
      <dgm:prSet presAssocID="{6A27E060-C8A2-456A-BC57-D0F765CA8ACE}" presName="tx1" presStyleLbl="revTx" presStyleIdx="2" presStyleCnt="9"/>
      <dgm:spPr/>
    </dgm:pt>
    <dgm:pt modelId="{862E47BB-FAD6-4050-8168-CE6B320F485B}" type="pres">
      <dgm:prSet presAssocID="{6A27E060-C8A2-456A-BC57-D0F765CA8ACE}" presName="vert1" presStyleCnt="0"/>
      <dgm:spPr/>
    </dgm:pt>
    <dgm:pt modelId="{411C1CF2-73A1-409F-BDB7-FCCC2924A200}" type="pres">
      <dgm:prSet presAssocID="{294EEC1B-E94C-41FB-BF39-D64B23DC2AF9}" presName="thickLine" presStyleLbl="alignNode1" presStyleIdx="3" presStyleCnt="9"/>
      <dgm:spPr/>
    </dgm:pt>
    <dgm:pt modelId="{4F9BAD47-7D9C-4987-ACAE-0E21AFDFA6CC}" type="pres">
      <dgm:prSet presAssocID="{294EEC1B-E94C-41FB-BF39-D64B23DC2AF9}" presName="horz1" presStyleCnt="0"/>
      <dgm:spPr/>
    </dgm:pt>
    <dgm:pt modelId="{DFF7BD39-FD76-4676-BC7A-6354D59F6A48}" type="pres">
      <dgm:prSet presAssocID="{294EEC1B-E94C-41FB-BF39-D64B23DC2AF9}" presName="tx1" presStyleLbl="revTx" presStyleIdx="3" presStyleCnt="9"/>
      <dgm:spPr/>
    </dgm:pt>
    <dgm:pt modelId="{6DCB4AFB-7211-42C9-A344-C957872DAB2E}" type="pres">
      <dgm:prSet presAssocID="{294EEC1B-E94C-41FB-BF39-D64B23DC2AF9}" presName="vert1" presStyleCnt="0"/>
      <dgm:spPr/>
    </dgm:pt>
    <dgm:pt modelId="{46CE9034-F3CB-4A10-965F-95D14B4F66D0}" type="pres">
      <dgm:prSet presAssocID="{77A7F01E-5ACC-4E42-A12C-A5EBFDF43A1A}" presName="thickLine" presStyleLbl="alignNode1" presStyleIdx="4" presStyleCnt="9"/>
      <dgm:spPr/>
    </dgm:pt>
    <dgm:pt modelId="{812E55D4-783E-42B7-B17D-08348882C0F8}" type="pres">
      <dgm:prSet presAssocID="{77A7F01E-5ACC-4E42-A12C-A5EBFDF43A1A}" presName="horz1" presStyleCnt="0"/>
      <dgm:spPr/>
    </dgm:pt>
    <dgm:pt modelId="{7FBA4E54-19C0-4EA2-BA89-B0859FD0938E}" type="pres">
      <dgm:prSet presAssocID="{77A7F01E-5ACC-4E42-A12C-A5EBFDF43A1A}" presName="tx1" presStyleLbl="revTx" presStyleIdx="4" presStyleCnt="9"/>
      <dgm:spPr/>
    </dgm:pt>
    <dgm:pt modelId="{609487AA-1FE0-4BE0-AAD2-96AAA8A171D4}" type="pres">
      <dgm:prSet presAssocID="{77A7F01E-5ACC-4E42-A12C-A5EBFDF43A1A}" presName="vert1" presStyleCnt="0"/>
      <dgm:spPr/>
    </dgm:pt>
    <dgm:pt modelId="{78840F77-4CB4-4E7D-AEB1-F59CDA2F36C4}" type="pres">
      <dgm:prSet presAssocID="{C6FB2CF7-0AB1-400E-A6D1-956D158D40F8}" presName="thickLine" presStyleLbl="alignNode1" presStyleIdx="5" presStyleCnt="9"/>
      <dgm:spPr/>
    </dgm:pt>
    <dgm:pt modelId="{913100EF-AB8E-4F41-8843-E45556440C7E}" type="pres">
      <dgm:prSet presAssocID="{C6FB2CF7-0AB1-400E-A6D1-956D158D40F8}" presName="horz1" presStyleCnt="0"/>
      <dgm:spPr/>
    </dgm:pt>
    <dgm:pt modelId="{2FDB1785-582C-47BD-AB75-A6690C1C1B9A}" type="pres">
      <dgm:prSet presAssocID="{C6FB2CF7-0AB1-400E-A6D1-956D158D40F8}" presName="tx1" presStyleLbl="revTx" presStyleIdx="5" presStyleCnt="9"/>
      <dgm:spPr/>
    </dgm:pt>
    <dgm:pt modelId="{AC0EB1A8-2E4A-4BF7-A1A5-B29B7C4973D7}" type="pres">
      <dgm:prSet presAssocID="{C6FB2CF7-0AB1-400E-A6D1-956D158D40F8}" presName="vert1" presStyleCnt="0"/>
      <dgm:spPr/>
    </dgm:pt>
    <dgm:pt modelId="{55998ADB-0EB6-40E5-B7B0-8BA102D08A32}" type="pres">
      <dgm:prSet presAssocID="{A1E3DF45-9A48-4473-965F-482C0BD353F0}" presName="thickLine" presStyleLbl="alignNode1" presStyleIdx="6" presStyleCnt="9"/>
      <dgm:spPr/>
    </dgm:pt>
    <dgm:pt modelId="{7320C074-3835-4125-9F26-E99C32BB0607}" type="pres">
      <dgm:prSet presAssocID="{A1E3DF45-9A48-4473-965F-482C0BD353F0}" presName="horz1" presStyleCnt="0"/>
      <dgm:spPr/>
    </dgm:pt>
    <dgm:pt modelId="{EFAF9D37-36CA-424B-9BCD-7DFFCDD8C2FF}" type="pres">
      <dgm:prSet presAssocID="{A1E3DF45-9A48-4473-965F-482C0BD353F0}" presName="tx1" presStyleLbl="revTx" presStyleIdx="6" presStyleCnt="9"/>
      <dgm:spPr/>
    </dgm:pt>
    <dgm:pt modelId="{E260D6C6-7B0D-42E6-AD6E-F393F91F341C}" type="pres">
      <dgm:prSet presAssocID="{A1E3DF45-9A48-4473-965F-482C0BD353F0}" presName="vert1" presStyleCnt="0"/>
      <dgm:spPr/>
    </dgm:pt>
    <dgm:pt modelId="{870BB4AA-B24C-4560-A9F8-F11A3A7000FF}" type="pres">
      <dgm:prSet presAssocID="{2B7B16D3-2343-45E4-84D6-0F0E28BBF430}" presName="thickLine" presStyleLbl="alignNode1" presStyleIdx="7" presStyleCnt="9"/>
      <dgm:spPr/>
    </dgm:pt>
    <dgm:pt modelId="{1ACDA58C-190F-4093-8775-16BA11704330}" type="pres">
      <dgm:prSet presAssocID="{2B7B16D3-2343-45E4-84D6-0F0E28BBF430}" presName="horz1" presStyleCnt="0"/>
      <dgm:spPr/>
    </dgm:pt>
    <dgm:pt modelId="{74DD94EF-5C63-4CAA-8A5A-64897511E142}" type="pres">
      <dgm:prSet presAssocID="{2B7B16D3-2343-45E4-84D6-0F0E28BBF430}" presName="tx1" presStyleLbl="revTx" presStyleIdx="7" presStyleCnt="9"/>
      <dgm:spPr/>
    </dgm:pt>
    <dgm:pt modelId="{0EB13A76-8649-4CC1-8D90-420D921C80F6}" type="pres">
      <dgm:prSet presAssocID="{2B7B16D3-2343-45E4-84D6-0F0E28BBF430}" presName="vert1" presStyleCnt="0"/>
      <dgm:spPr/>
    </dgm:pt>
    <dgm:pt modelId="{58BF68BB-2506-4B42-9FBA-7B7263989C14}" type="pres">
      <dgm:prSet presAssocID="{FF64A423-95A7-4217-A5B7-157713C22D46}" presName="thickLine" presStyleLbl="alignNode1" presStyleIdx="8" presStyleCnt="9"/>
      <dgm:spPr/>
    </dgm:pt>
    <dgm:pt modelId="{348DDC2B-FF5A-4D75-8655-8FE2F61C1B5D}" type="pres">
      <dgm:prSet presAssocID="{FF64A423-95A7-4217-A5B7-157713C22D46}" presName="horz1" presStyleCnt="0"/>
      <dgm:spPr/>
    </dgm:pt>
    <dgm:pt modelId="{0D8E5390-0C2F-4F09-A177-C67C8C4AED94}" type="pres">
      <dgm:prSet presAssocID="{FF64A423-95A7-4217-A5B7-157713C22D46}" presName="tx1" presStyleLbl="revTx" presStyleIdx="8" presStyleCnt="9"/>
      <dgm:spPr/>
    </dgm:pt>
    <dgm:pt modelId="{97B59DB4-FB87-486F-A37A-4D4DC77F2EE4}" type="pres">
      <dgm:prSet presAssocID="{FF64A423-95A7-4217-A5B7-157713C22D46}" presName="vert1" presStyleCnt="0"/>
      <dgm:spPr/>
    </dgm:pt>
  </dgm:ptLst>
  <dgm:cxnLst>
    <dgm:cxn modelId="{332E3F11-8201-41E6-9284-FEB3C68458FE}" srcId="{919A35D5-183E-4103-844E-16C45F10A15D}" destId="{FF64A423-95A7-4217-A5B7-157713C22D46}" srcOrd="8" destOrd="0" parTransId="{B13B8104-9E71-40F4-B3D7-9813D57D3670}" sibTransId="{BDB0FA37-9783-465D-BD44-48CDD15605E3}"/>
    <dgm:cxn modelId="{186C1614-1E45-487B-90AB-655B5C85E8C2}" type="presOf" srcId="{294EEC1B-E94C-41FB-BF39-D64B23DC2AF9}" destId="{DFF7BD39-FD76-4676-BC7A-6354D59F6A48}" srcOrd="0" destOrd="0" presId="urn:microsoft.com/office/officeart/2008/layout/LinedList"/>
    <dgm:cxn modelId="{D8D2211B-0A20-4AC1-84D0-216E334E0460}" type="presOf" srcId="{6A27E060-C8A2-456A-BC57-D0F765CA8ACE}" destId="{CA71FAF5-03B7-4045-8434-16A813BA09BC}" srcOrd="0" destOrd="0" presId="urn:microsoft.com/office/officeart/2008/layout/LinedList"/>
    <dgm:cxn modelId="{8441831F-330A-49D8-BE21-BB0BF346CDEC}" srcId="{919A35D5-183E-4103-844E-16C45F10A15D}" destId="{C6FB2CF7-0AB1-400E-A6D1-956D158D40F8}" srcOrd="5" destOrd="0" parTransId="{90323978-E837-4919-9EA2-5E75D2451E56}" sibTransId="{8A36A931-783D-4A13-A2BB-5531412BD5B2}"/>
    <dgm:cxn modelId="{6C07BA35-7A8B-4990-8E10-9087EBD896D5}" type="presOf" srcId="{C6FB2CF7-0AB1-400E-A6D1-956D158D40F8}" destId="{2FDB1785-582C-47BD-AB75-A6690C1C1B9A}" srcOrd="0" destOrd="0" presId="urn:microsoft.com/office/officeart/2008/layout/LinedList"/>
    <dgm:cxn modelId="{E5BB6A3D-6982-471E-8C35-3B7EFD12C25A}" srcId="{919A35D5-183E-4103-844E-16C45F10A15D}" destId="{A1E3DF45-9A48-4473-965F-482C0BD353F0}" srcOrd="6" destOrd="0" parTransId="{505DBBC2-A2AD-44AD-9075-D68E2BC434FC}" sibTransId="{23C92C4E-A336-441C-94E1-1A9BA65EBF75}"/>
    <dgm:cxn modelId="{1C6C4C3E-5EB0-4CB3-A0F8-206AA23214EE}" srcId="{919A35D5-183E-4103-844E-16C45F10A15D}" destId="{77A7F01E-5ACC-4E42-A12C-A5EBFDF43A1A}" srcOrd="4" destOrd="0" parTransId="{E4878297-6697-4159-94FF-191294BE03D3}" sibTransId="{1AC8FF70-6894-4BBC-A16B-7476C74FE353}"/>
    <dgm:cxn modelId="{A022D45B-4C85-4E03-B193-0BE16F298B10}" srcId="{919A35D5-183E-4103-844E-16C45F10A15D}" destId="{294EEC1B-E94C-41FB-BF39-D64B23DC2AF9}" srcOrd="3" destOrd="0" parTransId="{BDD0D363-20CC-4006-9687-17CF7961521E}" sibTransId="{B084D4E1-2095-4B58-8074-3AA27B5EE600}"/>
    <dgm:cxn modelId="{879B245F-701C-4A54-AE27-C8A763145064}" srcId="{919A35D5-183E-4103-844E-16C45F10A15D}" destId="{2B7B16D3-2343-45E4-84D6-0F0E28BBF430}" srcOrd="7" destOrd="0" parTransId="{6D5CB824-0BEB-4BDB-AFA1-E52EA811F2E4}" sibTransId="{795B4174-AB87-42DB-9AF8-702B57B01F37}"/>
    <dgm:cxn modelId="{BE916850-D247-4DB5-91BF-D9EB632AD46D}" srcId="{919A35D5-183E-4103-844E-16C45F10A15D}" destId="{B26A6B9C-E716-428B-98CD-0C36DD7A8A55}" srcOrd="0" destOrd="0" parTransId="{7E35DBE9-66CD-4515-A26C-A49C34869D93}" sibTransId="{875F554B-DF9C-4B49-AEC0-D0D423A7C07B}"/>
    <dgm:cxn modelId="{E4B46B73-45BE-4E3D-984A-A4F2CEC5B924}" type="presOf" srcId="{2B7B16D3-2343-45E4-84D6-0F0E28BBF430}" destId="{74DD94EF-5C63-4CAA-8A5A-64897511E142}" srcOrd="0" destOrd="0" presId="urn:microsoft.com/office/officeart/2008/layout/LinedList"/>
    <dgm:cxn modelId="{4081AA75-8CC0-4388-AD06-DDDD5AEA4E42}" type="presOf" srcId="{77A7F01E-5ACC-4E42-A12C-A5EBFDF43A1A}" destId="{7FBA4E54-19C0-4EA2-BA89-B0859FD0938E}" srcOrd="0" destOrd="0" presId="urn:microsoft.com/office/officeart/2008/layout/LinedList"/>
    <dgm:cxn modelId="{C216CF79-8A1E-4115-96CE-1E20E3AEB751}" type="presOf" srcId="{B26A6B9C-E716-428B-98CD-0C36DD7A8A55}" destId="{E7DCA64F-4BE6-400A-AB7C-BD8B36511B65}" srcOrd="0" destOrd="0" presId="urn:microsoft.com/office/officeart/2008/layout/LinedList"/>
    <dgm:cxn modelId="{77A2CC8B-47E3-4853-B7ED-B49DC1CD2D65}" srcId="{919A35D5-183E-4103-844E-16C45F10A15D}" destId="{B7A5FAC0-6249-4FA1-828F-FD203F3B3CBE}" srcOrd="1" destOrd="0" parTransId="{A969EF00-894A-4B89-968C-2F1662B57D33}" sibTransId="{AF3D5070-B672-4EF5-96E1-C825622B8488}"/>
    <dgm:cxn modelId="{31C10E93-4B46-4C42-A0A8-BE3589E1CBE6}" srcId="{919A35D5-183E-4103-844E-16C45F10A15D}" destId="{6A27E060-C8A2-456A-BC57-D0F765CA8ACE}" srcOrd="2" destOrd="0" parTransId="{1F7F42A2-2A1C-4E90-9145-41912A8033D8}" sibTransId="{EB6FB2BB-D7E0-4A33-B780-992E40EBBC34}"/>
    <dgm:cxn modelId="{CC0DE29C-A995-4FDC-A4AA-BC6377AEFBE7}" type="presOf" srcId="{A1E3DF45-9A48-4473-965F-482C0BD353F0}" destId="{EFAF9D37-36CA-424B-9BCD-7DFFCDD8C2FF}" srcOrd="0" destOrd="0" presId="urn:microsoft.com/office/officeart/2008/layout/LinedList"/>
    <dgm:cxn modelId="{B661EBC3-B796-4BF0-95E7-C3D3D2F78D30}" type="presOf" srcId="{B7A5FAC0-6249-4FA1-828F-FD203F3B3CBE}" destId="{F9B41F40-64BB-4B40-B4F1-E97B942B423F}" srcOrd="0" destOrd="0" presId="urn:microsoft.com/office/officeart/2008/layout/LinedList"/>
    <dgm:cxn modelId="{278F55C7-C79E-4F3A-9B1D-F622CF2A23CF}" type="presOf" srcId="{919A35D5-183E-4103-844E-16C45F10A15D}" destId="{3ED82159-4195-4772-911F-E3F062F71F2E}" srcOrd="0" destOrd="0" presId="urn:microsoft.com/office/officeart/2008/layout/LinedList"/>
    <dgm:cxn modelId="{D731BBF5-5C38-426F-BF8B-EA6DC5F16C85}" type="presOf" srcId="{FF64A423-95A7-4217-A5B7-157713C22D46}" destId="{0D8E5390-0C2F-4F09-A177-C67C8C4AED94}" srcOrd="0" destOrd="0" presId="urn:microsoft.com/office/officeart/2008/layout/LinedList"/>
    <dgm:cxn modelId="{ECDC9087-D81F-41DD-A381-09B28786384B}" type="presParOf" srcId="{3ED82159-4195-4772-911F-E3F062F71F2E}" destId="{F683FAD9-8E4B-4E75-9AE5-8CAEF126F07E}" srcOrd="0" destOrd="0" presId="urn:microsoft.com/office/officeart/2008/layout/LinedList"/>
    <dgm:cxn modelId="{78C4108C-6440-4A97-85C2-B943F58FB7B9}" type="presParOf" srcId="{3ED82159-4195-4772-911F-E3F062F71F2E}" destId="{89FED150-CE51-49AA-B69A-4D43353706C5}" srcOrd="1" destOrd="0" presId="urn:microsoft.com/office/officeart/2008/layout/LinedList"/>
    <dgm:cxn modelId="{428E3298-6835-47F6-82F6-E3F76C790B93}" type="presParOf" srcId="{89FED150-CE51-49AA-B69A-4D43353706C5}" destId="{E7DCA64F-4BE6-400A-AB7C-BD8B36511B65}" srcOrd="0" destOrd="0" presId="urn:microsoft.com/office/officeart/2008/layout/LinedList"/>
    <dgm:cxn modelId="{06BFB1CC-0219-469A-AC43-F0B3096E374B}" type="presParOf" srcId="{89FED150-CE51-49AA-B69A-4D43353706C5}" destId="{ACE7FB95-B07A-4851-81EA-FD9C4888D7AA}" srcOrd="1" destOrd="0" presId="urn:microsoft.com/office/officeart/2008/layout/LinedList"/>
    <dgm:cxn modelId="{DDED5E35-B799-4C78-9DC8-4CB69B48DECD}" type="presParOf" srcId="{3ED82159-4195-4772-911F-E3F062F71F2E}" destId="{2A79609E-93FF-4ECB-BF18-C5CE755ED5CB}" srcOrd="2" destOrd="0" presId="urn:microsoft.com/office/officeart/2008/layout/LinedList"/>
    <dgm:cxn modelId="{30C6D643-8855-4D71-8954-201FE928BF29}" type="presParOf" srcId="{3ED82159-4195-4772-911F-E3F062F71F2E}" destId="{AD83D939-DB1D-437D-B496-4BF09112B5D5}" srcOrd="3" destOrd="0" presId="urn:microsoft.com/office/officeart/2008/layout/LinedList"/>
    <dgm:cxn modelId="{06A70116-B0DD-47C5-B1F0-4DEC928EC4DB}" type="presParOf" srcId="{AD83D939-DB1D-437D-B496-4BF09112B5D5}" destId="{F9B41F40-64BB-4B40-B4F1-E97B942B423F}" srcOrd="0" destOrd="0" presId="urn:microsoft.com/office/officeart/2008/layout/LinedList"/>
    <dgm:cxn modelId="{5CB488E3-D16D-4FAB-9796-61AF2F54357C}" type="presParOf" srcId="{AD83D939-DB1D-437D-B496-4BF09112B5D5}" destId="{F894D8AD-D369-4250-A4B7-6BC7D4F44DE6}" srcOrd="1" destOrd="0" presId="urn:microsoft.com/office/officeart/2008/layout/LinedList"/>
    <dgm:cxn modelId="{0123AC6D-125B-4A47-97A9-51D7A9610335}" type="presParOf" srcId="{3ED82159-4195-4772-911F-E3F062F71F2E}" destId="{A23A5B9E-4C12-4F3B-BA08-AA38C3184F8A}" srcOrd="4" destOrd="0" presId="urn:microsoft.com/office/officeart/2008/layout/LinedList"/>
    <dgm:cxn modelId="{F5D0DE06-82E2-4471-83A5-492BE14B1541}" type="presParOf" srcId="{3ED82159-4195-4772-911F-E3F062F71F2E}" destId="{AEE4B3EA-2CBE-484A-A30F-A8FF899CCF1A}" srcOrd="5" destOrd="0" presId="urn:microsoft.com/office/officeart/2008/layout/LinedList"/>
    <dgm:cxn modelId="{E7FC9C6F-94E8-4AD7-A47E-07B7DC3F6800}" type="presParOf" srcId="{AEE4B3EA-2CBE-484A-A30F-A8FF899CCF1A}" destId="{CA71FAF5-03B7-4045-8434-16A813BA09BC}" srcOrd="0" destOrd="0" presId="urn:microsoft.com/office/officeart/2008/layout/LinedList"/>
    <dgm:cxn modelId="{8E396B35-E915-414B-9988-B58A19DB58AD}" type="presParOf" srcId="{AEE4B3EA-2CBE-484A-A30F-A8FF899CCF1A}" destId="{862E47BB-FAD6-4050-8168-CE6B320F485B}" srcOrd="1" destOrd="0" presId="urn:microsoft.com/office/officeart/2008/layout/LinedList"/>
    <dgm:cxn modelId="{98CCC257-2FFA-4106-B63F-6EBDF54E1DB2}" type="presParOf" srcId="{3ED82159-4195-4772-911F-E3F062F71F2E}" destId="{411C1CF2-73A1-409F-BDB7-FCCC2924A200}" srcOrd="6" destOrd="0" presId="urn:microsoft.com/office/officeart/2008/layout/LinedList"/>
    <dgm:cxn modelId="{B2A313CB-0F13-4E99-859A-B7CCA211F6C5}" type="presParOf" srcId="{3ED82159-4195-4772-911F-E3F062F71F2E}" destId="{4F9BAD47-7D9C-4987-ACAE-0E21AFDFA6CC}" srcOrd="7" destOrd="0" presId="urn:microsoft.com/office/officeart/2008/layout/LinedList"/>
    <dgm:cxn modelId="{18830CEC-3A71-4FC3-B31C-D3768109C682}" type="presParOf" srcId="{4F9BAD47-7D9C-4987-ACAE-0E21AFDFA6CC}" destId="{DFF7BD39-FD76-4676-BC7A-6354D59F6A48}" srcOrd="0" destOrd="0" presId="urn:microsoft.com/office/officeart/2008/layout/LinedList"/>
    <dgm:cxn modelId="{EFB9B3EB-327F-40DC-A5D3-68360C5DB7EA}" type="presParOf" srcId="{4F9BAD47-7D9C-4987-ACAE-0E21AFDFA6CC}" destId="{6DCB4AFB-7211-42C9-A344-C957872DAB2E}" srcOrd="1" destOrd="0" presId="urn:microsoft.com/office/officeart/2008/layout/LinedList"/>
    <dgm:cxn modelId="{B584236A-2FFF-47D4-B5F1-E0A097E4279F}" type="presParOf" srcId="{3ED82159-4195-4772-911F-E3F062F71F2E}" destId="{46CE9034-F3CB-4A10-965F-95D14B4F66D0}" srcOrd="8" destOrd="0" presId="urn:microsoft.com/office/officeart/2008/layout/LinedList"/>
    <dgm:cxn modelId="{40E79117-2A7F-4A15-B796-BC99F7DAA6F0}" type="presParOf" srcId="{3ED82159-4195-4772-911F-E3F062F71F2E}" destId="{812E55D4-783E-42B7-B17D-08348882C0F8}" srcOrd="9" destOrd="0" presId="urn:microsoft.com/office/officeart/2008/layout/LinedList"/>
    <dgm:cxn modelId="{379E6DD1-8C62-4F7A-991D-89E037D92F09}" type="presParOf" srcId="{812E55D4-783E-42B7-B17D-08348882C0F8}" destId="{7FBA4E54-19C0-4EA2-BA89-B0859FD0938E}" srcOrd="0" destOrd="0" presId="urn:microsoft.com/office/officeart/2008/layout/LinedList"/>
    <dgm:cxn modelId="{040103F9-25EE-48D2-BD72-27B884E9025F}" type="presParOf" srcId="{812E55D4-783E-42B7-B17D-08348882C0F8}" destId="{609487AA-1FE0-4BE0-AAD2-96AAA8A171D4}" srcOrd="1" destOrd="0" presId="urn:microsoft.com/office/officeart/2008/layout/LinedList"/>
    <dgm:cxn modelId="{5C8E31C2-A1B9-4FC9-A4AF-24454D0ECF38}" type="presParOf" srcId="{3ED82159-4195-4772-911F-E3F062F71F2E}" destId="{78840F77-4CB4-4E7D-AEB1-F59CDA2F36C4}" srcOrd="10" destOrd="0" presId="urn:microsoft.com/office/officeart/2008/layout/LinedList"/>
    <dgm:cxn modelId="{C7F895D0-07EB-4831-A5EF-A43869685742}" type="presParOf" srcId="{3ED82159-4195-4772-911F-E3F062F71F2E}" destId="{913100EF-AB8E-4F41-8843-E45556440C7E}" srcOrd="11" destOrd="0" presId="urn:microsoft.com/office/officeart/2008/layout/LinedList"/>
    <dgm:cxn modelId="{2EE8578A-B03E-41A7-A0ED-F3BBA0CF45FC}" type="presParOf" srcId="{913100EF-AB8E-4F41-8843-E45556440C7E}" destId="{2FDB1785-582C-47BD-AB75-A6690C1C1B9A}" srcOrd="0" destOrd="0" presId="urn:microsoft.com/office/officeart/2008/layout/LinedList"/>
    <dgm:cxn modelId="{D5446FC1-46A3-4EAE-818D-14BDBD81F41A}" type="presParOf" srcId="{913100EF-AB8E-4F41-8843-E45556440C7E}" destId="{AC0EB1A8-2E4A-4BF7-A1A5-B29B7C4973D7}" srcOrd="1" destOrd="0" presId="urn:microsoft.com/office/officeart/2008/layout/LinedList"/>
    <dgm:cxn modelId="{28699F2E-C1B6-4671-A5AC-4A90AD18755D}" type="presParOf" srcId="{3ED82159-4195-4772-911F-E3F062F71F2E}" destId="{55998ADB-0EB6-40E5-B7B0-8BA102D08A32}" srcOrd="12" destOrd="0" presId="urn:microsoft.com/office/officeart/2008/layout/LinedList"/>
    <dgm:cxn modelId="{C008B391-3376-49E5-850E-97BDB0D0C52B}" type="presParOf" srcId="{3ED82159-4195-4772-911F-E3F062F71F2E}" destId="{7320C074-3835-4125-9F26-E99C32BB0607}" srcOrd="13" destOrd="0" presId="urn:microsoft.com/office/officeart/2008/layout/LinedList"/>
    <dgm:cxn modelId="{C7A720A8-1B39-4262-BA56-CF2AF6918839}" type="presParOf" srcId="{7320C074-3835-4125-9F26-E99C32BB0607}" destId="{EFAF9D37-36CA-424B-9BCD-7DFFCDD8C2FF}" srcOrd="0" destOrd="0" presId="urn:microsoft.com/office/officeart/2008/layout/LinedList"/>
    <dgm:cxn modelId="{13885B05-0E2C-49F3-8258-C50AE20BB518}" type="presParOf" srcId="{7320C074-3835-4125-9F26-E99C32BB0607}" destId="{E260D6C6-7B0D-42E6-AD6E-F393F91F341C}" srcOrd="1" destOrd="0" presId="urn:microsoft.com/office/officeart/2008/layout/LinedList"/>
    <dgm:cxn modelId="{E78C20FC-3EF3-49C3-BDC8-FE4D2091FEE0}" type="presParOf" srcId="{3ED82159-4195-4772-911F-E3F062F71F2E}" destId="{870BB4AA-B24C-4560-A9F8-F11A3A7000FF}" srcOrd="14" destOrd="0" presId="urn:microsoft.com/office/officeart/2008/layout/LinedList"/>
    <dgm:cxn modelId="{7FFE8AA4-5596-43F8-A562-450735CCB697}" type="presParOf" srcId="{3ED82159-4195-4772-911F-E3F062F71F2E}" destId="{1ACDA58C-190F-4093-8775-16BA11704330}" srcOrd="15" destOrd="0" presId="urn:microsoft.com/office/officeart/2008/layout/LinedList"/>
    <dgm:cxn modelId="{E9FC7111-D86D-4F67-AD2F-7C54A0EE868D}" type="presParOf" srcId="{1ACDA58C-190F-4093-8775-16BA11704330}" destId="{74DD94EF-5C63-4CAA-8A5A-64897511E142}" srcOrd="0" destOrd="0" presId="urn:microsoft.com/office/officeart/2008/layout/LinedList"/>
    <dgm:cxn modelId="{7888F46F-FB98-487A-99DA-4383DF7618C4}" type="presParOf" srcId="{1ACDA58C-190F-4093-8775-16BA11704330}" destId="{0EB13A76-8649-4CC1-8D90-420D921C80F6}" srcOrd="1" destOrd="0" presId="urn:microsoft.com/office/officeart/2008/layout/LinedList"/>
    <dgm:cxn modelId="{13E2E019-7DAB-48A1-8947-867673F5037F}" type="presParOf" srcId="{3ED82159-4195-4772-911F-E3F062F71F2E}" destId="{58BF68BB-2506-4B42-9FBA-7B7263989C14}" srcOrd="16" destOrd="0" presId="urn:microsoft.com/office/officeart/2008/layout/LinedList"/>
    <dgm:cxn modelId="{118AA69C-3609-4DDD-B1DD-3CDAFC8487B1}" type="presParOf" srcId="{3ED82159-4195-4772-911F-E3F062F71F2E}" destId="{348DDC2B-FF5A-4D75-8655-8FE2F61C1B5D}" srcOrd="17" destOrd="0" presId="urn:microsoft.com/office/officeart/2008/layout/LinedList"/>
    <dgm:cxn modelId="{A2D4058A-CD6F-4E7A-8A0B-7BDB935A26A6}" type="presParOf" srcId="{348DDC2B-FF5A-4D75-8655-8FE2F61C1B5D}" destId="{0D8E5390-0C2F-4F09-A177-C67C8C4AED94}" srcOrd="0" destOrd="0" presId="urn:microsoft.com/office/officeart/2008/layout/LinedList"/>
    <dgm:cxn modelId="{414EED12-7243-4B87-BE1E-1691522E10B7}" type="presParOf" srcId="{348DDC2B-FF5A-4D75-8655-8FE2F61C1B5D}" destId="{97B59DB4-FB87-486F-A37A-4D4DC77F2E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6E323-FACC-412F-85F9-AD447C65267B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023E9-D141-47D0-9105-BF8AEA8A0FD9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E867A-C28F-4D5A-A54F-A1A69AD970FD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700" kern="1200"/>
            <a:t>Team: North Devs</a:t>
          </a:r>
          <a:endParaRPr lang="en-US" sz="1700" kern="1200"/>
        </a:p>
      </dsp:txBody>
      <dsp:txXfrm>
        <a:off x="127800" y="2535669"/>
        <a:ext cx="1800000" cy="720000"/>
      </dsp:txXfrm>
    </dsp:sp>
    <dsp:sp modelId="{4ECAA7F6-DEDF-445C-AC24-29801067A201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32657-249B-433B-BCD4-7F99F4341AEB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58A61-A7B4-4997-97D7-EBC0080B6610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700" kern="1200"/>
            <a:t>Project Manager: Mabapa Mpho</a:t>
          </a:r>
          <a:endParaRPr lang="en-US" sz="1700" kern="1200"/>
        </a:p>
      </dsp:txBody>
      <dsp:txXfrm>
        <a:off x="2242800" y="2535669"/>
        <a:ext cx="1800000" cy="720000"/>
      </dsp:txXfrm>
    </dsp:sp>
    <dsp:sp modelId="{B9D9D11A-EB23-4EAB-9CCD-DCA42AB18165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F72F1-A040-45E3-960A-094057648708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6114D-7B26-46A1-9A8E-80AA458C4F53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700" kern="1200"/>
            <a:t>System Architect: Teboho Lebenya</a:t>
          </a:r>
          <a:endParaRPr lang="en-US" sz="1700" kern="1200"/>
        </a:p>
      </dsp:txBody>
      <dsp:txXfrm>
        <a:off x="4357800" y="2535669"/>
        <a:ext cx="1800000" cy="720000"/>
      </dsp:txXfrm>
    </dsp:sp>
    <dsp:sp modelId="{B984A559-CCD5-43FA-9B2A-DA5C409535B4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25B00-A4D7-4CD6-8ABD-F2BA18AF0239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19F70-8BCC-4A5E-ADA5-68F712075179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700" kern="1200"/>
            <a:t>Developer : Matsie Bopape</a:t>
          </a:r>
          <a:endParaRPr lang="en-US" sz="1700" kern="1200"/>
        </a:p>
      </dsp:txBody>
      <dsp:txXfrm>
        <a:off x="6472800" y="2535669"/>
        <a:ext cx="1800000" cy="720000"/>
      </dsp:txXfrm>
    </dsp:sp>
    <dsp:sp modelId="{0737678D-DC5A-4346-A160-4DAB50CD9EEC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A7DD1-C97A-448D-B03C-C198C24668A3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0FF6F-09AC-4ED5-81F8-7BA7CEFC27E5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700" kern="1200"/>
            <a:t>Software Engineer : Marumo Matome</a:t>
          </a:r>
          <a:endParaRPr lang="en-US" sz="1700" kern="1200"/>
        </a:p>
      </dsp:txBody>
      <dsp:txXfrm>
        <a:off x="8587800" y="2535669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3FAD9-8E4B-4E75-9AE5-8CAEF126F07E}">
      <dsp:nvSpPr>
        <dsp:cNvPr id="0" name=""/>
        <dsp:cNvSpPr/>
      </dsp:nvSpPr>
      <dsp:spPr>
        <a:xfrm>
          <a:off x="0" y="594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CA64F-4BE6-400A-AB7C-BD8B36511B65}">
      <dsp:nvSpPr>
        <dsp:cNvPr id="0" name=""/>
        <dsp:cNvSpPr/>
      </dsp:nvSpPr>
      <dsp:spPr>
        <a:xfrm>
          <a:off x="0" y="594"/>
          <a:ext cx="6172199" cy="54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b="1" i="0" kern="1200"/>
            <a:t>Key Features</a:t>
          </a:r>
          <a:endParaRPr lang="en-US" sz="1500" kern="1200"/>
        </a:p>
      </dsp:txBody>
      <dsp:txXfrm>
        <a:off x="0" y="594"/>
        <a:ext cx="6172199" cy="541381"/>
      </dsp:txXfrm>
    </dsp:sp>
    <dsp:sp modelId="{2A79609E-93FF-4ECB-BF18-C5CE755ED5CB}">
      <dsp:nvSpPr>
        <dsp:cNvPr id="0" name=""/>
        <dsp:cNvSpPr/>
      </dsp:nvSpPr>
      <dsp:spPr>
        <a:xfrm>
          <a:off x="0" y="541976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41F40-64BB-4B40-B4F1-E97B942B423F}">
      <dsp:nvSpPr>
        <dsp:cNvPr id="0" name=""/>
        <dsp:cNvSpPr/>
      </dsp:nvSpPr>
      <dsp:spPr>
        <a:xfrm>
          <a:off x="0" y="541976"/>
          <a:ext cx="6172199" cy="54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/>
            <a:t>Real-time availability checking: Students can see when staff are available for appointments.</a:t>
          </a:r>
          <a:endParaRPr lang="en-US" sz="1500" kern="1200"/>
        </a:p>
      </dsp:txBody>
      <dsp:txXfrm>
        <a:off x="0" y="541976"/>
        <a:ext cx="6172199" cy="541381"/>
      </dsp:txXfrm>
    </dsp:sp>
    <dsp:sp modelId="{A23A5B9E-4C12-4F3B-BA08-AA38C3184F8A}">
      <dsp:nvSpPr>
        <dsp:cNvPr id="0" name=""/>
        <dsp:cNvSpPr/>
      </dsp:nvSpPr>
      <dsp:spPr>
        <a:xfrm>
          <a:off x="0" y="1083358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1FAF5-03B7-4045-8434-16A813BA09BC}">
      <dsp:nvSpPr>
        <dsp:cNvPr id="0" name=""/>
        <dsp:cNvSpPr/>
      </dsp:nvSpPr>
      <dsp:spPr>
        <a:xfrm>
          <a:off x="0" y="1083358"/>
          <a:ext cx="6172199" cy="54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/>
            <a:t>Appointment scheduling and cancellation: Easy to book or cancel appointments with just a few clicks.</a:t>
          </a:r>
          <a:endParaRPr lang="en-US" sz="1500" kern="1200"/>
        </a:p>
      </dsp:txBody>
      <dsp:txXfrm>
        <a:off x="0" y="1083358"/>
        <a:ext cx="6172199" cy="541381"/>
      </dsp:txXfrm>
    </dsp:sp>
    <dsp:sp modelId="{411C1CF2-73A1-409F-BDB7-FCCC2924A200}">
      <dsp:nvSpPr>
        <dsp:cNvPr id="0" name=""/>
        <dsp:cNvSpPr/>
      </dsp:nvSpPr>
      <dsp:spPr>
        <a:xfrm>
          <a:off x="0" y="1624739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7BD39-FD76-4676-BC7A-6354D59F6A48}">
      <dsp:nvSpPr>
        <dsp:cNvPr id="0" name=""/>
        <dsp:cNvSpPr/>
      </dsp:nvSpPr>
      <dsp:spPr>
        <a:xfrm>
          <a:off x="0" y="1624739"/>
          <a:ext cx="6172199" cy="54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/>
            <a:t>Notifications and reminders: Automated notifications and reminders for both students and staff about upcoming appointments.</a:t>
          </a:r>
          <a:endParaRPr lang="en-US" sz="1500" kern="1200"/>
        </a:p>
      </dsp:txBody>
      <dsp:txXfrm>
        <a:off x="0" y="1624739"/>
        <a:ext cx="6172199" cy="541381"/>
      </dsp:txXfrm>
    </dsp:sp>
    <dsp:sp modelId="{46CE9034-F3CB-4A10-965F-95D14B4F66D0}">
      <dsp:nvSpPr>
        <dsp:cNvPr id="0" name=""/>
        <dsp:cNvSpPr/>
      </dsp:nvSpPr>
      <dsp:spPr>
        <a:xfrm>
          <a:off x="0" y="2166121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A4E54-19C0-4EA2-BA89-B0859FD0938E}">
      <dsp:nvSpPr>
        <dsp:cNvPr id="0" name=""/>
        <dsp:cNvSpPr/>
      </dsp:nvSpPr>
      <dsp:spPr>
        <a:xfrm>
          <a:off x="0" y="2166121"/>
          <a:ext cx="6172199" cy="54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/>
            <a:t>Staff location and navigation: A map that helps students navigate to staff offices or meeting locations within the university.</a:t>
          </a:r>
          <a:endParaRPr lang="en-US" sz="1500" kern="1200"/>
        </a:p>
      </dsp:txBody>
      <dsp:txXfrm>
        <a:off x="0" y="2166121"/>
        <a:ext cx="6172199" cy="541381"/>
      </dsp:txXfrm>
    </dsp:sp>
    <dsp:sp modelId="{78840F77-4CB4-4E7D-AEB1-F59CDA2F36C4}">
      <dsp:nvSpPr>
        <dsp:cNvPr id="0" name=""/>
        <dsp:cNvSpPr/>
      </dsp:nvSpPr>
      <dsp:spPr>
        <a:xfrm>
          <a:off x="0" y="2707503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B1785-582C-47BD-AB75-A6690C1C1B9A}">
      <dsp:nvSpPr>
        <dsp:cNvPr id="0" name=""/>
        <dsp:cNvSpPr/>
      </dsp:nvSpPr>
      <dsp:spPr>
        <a:xfrm>
          <a:off x="0" y="2707503"/>
          <a:ext cx="6172199" cy="54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b="1" i="0" kern="1200"/>
            <a:t>Success Metrics</a:t>
          </a:r>
          <a:endParaRPr lang="en-US" sz="1500" kern="1200"/>
        </a:p>
      </dsp:txBody>
      <dsp:txXfrm>
        <a:off x="0" y="2707503"/>
        <a:ext cx="6172199" cy="541381"/>
      </dsp:txXfrm>
    </dsp:sp>
    <dsp:sp modelId="{55998ADB-0EB6-40E5-B7B0-8BA102D08A32}">
      <dsp:nvSpPr>
        <dsp:cNvPr id="0" name=""/>
        <dsp:cNvSpPr/>
      </dsp:nvSpPr>
      <dsp:spPr>
        <a:xfrm>
          <a:off x="0" y="3248885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F9D37-36CA-424B-9BCD-7DFFCDD8C2FF}">
      <dsp:nvSpPr>
        <dsp:cNvPr id="0" name=""/>
        <dsp:cNvSpPr/>
      </dsp:nvSpPr>
      <dsp:spPr>
        <a:xfrm>
          <a:off x="0" y="3248885"/>
          <a:ext cx="6172199" cy="54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Reduced waiting times for students</a:t>
          </a:r>
          <a:r>
            <a:rPr lang="en-US" sz="1500" b="0" i="0" kern="1200"/>
            <a:t>: Faster access to appointments.</a:t>
          </a:r>
          <a:endParaRPr lang="en-US" sz="1500" kern="1200"/>
        </a:p>
      </dsp:txBody>
      <dsp:txXfrm>
        <a:off x="0" y="3248885"/>
        <a:ext cx="6172199" cy="541381"/>
      </dsp:txXfrm>
    </dsp:sp>
    <dsp:sp modelId="{870BB4AA-B24C-4560-A9F8-F11A3A7000FF}">
      <dsp:nvSpPr>
        <dsp:cNvPr id="0" name=""/>
        <dsp:cNvSpPr/>
      </dsp:nvSpPr>
      <dsp:spPr>
        <a:xfrm>
          <a:off x="0" y="3790266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D94EF-5C63-4CAA-8A5A-64897511E142}">
      <dsp:nvSpPr>
        <dsp:cNvPr id="0" name=""/>
        <dsp:cNvSpPr/>
      </dsp:nvSpPr>
      <dsp:spPr>
        <a:xfrm>
          <a:off x="0" y="3790266"/>
          <a:ext cx="6172199" cy="54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Improved staff availability management</a:t>
          </a:r>
          <a:r>
            <a:rPr lang="en-US" sz="1500" b="0" i="0" kern="1200"/>
            <a:t>: Fewer missed appointments and better time allocation for staff.</a:t>
          </a:r>
          <a:endParaRPr lang="en-US" sz="1500" kern="1200"/>
        </a:p>
      </dsp:txBody>
      <dsp:txXfrm>
        <a:off x="0" y="3790266"/>
        <a:ext cx="6172199" cy="541381"/>
      </dsp:txXfrm>
    </dsp:sp>
    <dsp:sp modelId="{58BF68BB-2506-4B42-9FBA-7B7263989C14}">
      <dsp:nvSpPr>
        <dsp:cNvPr id="0" name=""/>
        <dsp:cNvSpPr/>
      </dsp:nvSpPr>
      <dsp:spPr>
        <a:xfrm>
          <a:off x="0" y="4331648"/>
          <a:ext cx="61721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E5390-0C2F-4F09-A177-C67C8C4AED94}">
      <dsp:nvSpPr>
        <dsp:cNvPr id="0" name=""/>
        <dsp:cNvSpPr/>
      </dsp:nvSpPr>
      <dsp:spPr>
        <a:xfrm>
          <a:off x="0" y="4331648"/>
          <a:ext cx="6172199" cy="541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Increased user satisfaction</a:t>
          </a:r>
          <a:r>
            <a:rPr lang="en-US" sz="1500" b="0" i="0" kern="1200"/>
            <a:t>: Positive feedback from both students and staff about ease of use and convenience.</a:t>
          </a:r>
          <a:endParaRPr lang="en-US" sz="1500" kern="1200"/>
        </a:p>
      </dsp:txBody>
      <dsp:txXfrm>
        <a:off x="0" y="4331648"/>
        <a:ext cx="6172199" cy="541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D96B-26D7-232C-D9D5-CFC0A7AF0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CC3B5-5DEF-B23E-3751-24526A9FC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EA377-12D2-D2E4-1F08-816B7C44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53E3C-DD54-3065-C5E6-26A3924C6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867A0-0CCF-76D0-A65B-4631C6C9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9219002"/>
      </p:ext>
    </p:extLst>
  </p:cSld>
  <p:clrMapOvr>
    <a:masterClrMapping/>
  </p:clrMapOvr>
  <p:transition spd="med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E7A0-E3D0-8B1A-1048-F291AED5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8C8BB-2A1B-6DB4-2F1D-8C5412618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45638-062F-A7D1-E72C-BB6D442E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1B407-8A36-BF2F-C8D3-D455EF0B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9E46D-FF38-3270-3C8F-823F59BF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5368293"/>
      </p:ext>
    </p:extLst>
  </p:cSld>
  <p:clrMapOvr>
    <a:masterClrMapping/>
  </p:clrMapOvr>
  <p:transition spd="med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31282-FA5A-1615-9356-ECCA760C2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30CEC-FEF9-EC8F-00FF-CA40FB8A6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B16BF-71C6-CE3C-71CC-A4B91C639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BBFE4-2655-FBAB-C780-1ECE9729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92AE4-C490-6BA1-3395-A5E934FE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1721380"/>
      </p:ext>
    </p:extLst>
  </p:cSld>
  <p:clrMapOvr>
    <a:masterClrMapping/>
  </p:clrMapOvr>
  <p:transition spd="med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8BBC-C1DA-D631-F5FB-32E8DC4F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7D865-41DD-AB19-F99E-43B9FE9E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11A2B-73C6-E075-3AE6-68368791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A589-4C69-8F37-3F11-09BEA1F6D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3AB7D-C62E-BF1A-1513-755793E3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4051281"/>
      </p:ext>
    </p:extLst>
  </p:cSld>
  <p:clrMapOvr>
    <a:masterClrMapping/>
  </p:clrMapOvr>
  <p:transition spd="med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07EE8-EF8C-C5DD-9254-35142087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A2BA-C6BA-7A52-B327-1B87D985B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F3451-B900-4129-A04C-2DFB4075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2B484-65D1-4198-66CB-141C8230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7C81B-FFE8-6A18-9A4C-A9525C91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0137092"/>
      </p:ext>
    </p:extLst>
  </p:cSld>
  <p:clrMapOvr>
    <a:masterClrMapping/>
  </p:clrMapOvr>
  <p:transition spd="med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46CA-A3C2-FBEC-9A59-AE7583E2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B799B-372F-15A5-B060-617117A6E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E9A2D-F7AC-1137-0301-C19392148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20D33-6A83-BD89-F0AB-70ACD43D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BCCC2-79C7-ED58-F872-4F92305F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90E97-848B-529C-5BDB-0E97D334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96718033"/>
      </p:ext>
    </p:extLst>
  </p:cSld>
  <p:clrMapOvr>
    <a:masterClrMapping/>
  </p:clrMapOvr>
  <p:transition spd="med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D898-7A32-BA14-EC57-779483D4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02AF0-0FB7-32EF-6264-FADCD62BD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44F46-36F0-C148-F74E-9BABA683E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FCF69-E440-0C75-F2B3-0D611BD0A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A8E9E-6E43-387C-5A7D-A85E5092E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D18E95-C774-35E4-EE2B-BB5BA1FD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506D61-A31B-2380-312E-F88D1DC5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0BD2C-6753-03C0-0594-1BEF1330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5414652"/>
      </p:ext>
    </p:extLst>
  </p:cSld>
  <p:clrMapOvr>
    <a:masterClrMapping/>
  </p:clrMapOvr>
  <p:transition spd="med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00880-0705-A5A9-52E1-29EF329C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3961C4-2DF0-3BA3-9801-5AADA70F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2D91A-6DE2-7ADD-67EF-5502F35F7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888A0-1DF1-A859-55C8-946808B7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0527754"/>
      </p:ext>
    </p:extLst>
  </p:cSld>
  <p:clrMapOvr>
    <a:masterClrMapping/>
  </p:clrMapOvr>
  <p:transition spd="med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83941-B4FC-6492-B452-7E1ABE86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7EF01-4105-8217-8A79-CED550434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9219D-65FD-EE7E-5310-6A857214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9680600"/>
      </p:ext>
    </p:extLst>
  </p:cSld>
  <p:clrMapOvr>
    <a:masterClrMapping/>
  </p:clrMapOvr>
  <p:transition spd="med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39B0-F999-6F72-5C89-487A6D2C2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C5082-C9C6-3FB1-F2A0-829F48002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2754C-3914-5AC4-3FF7-388DE6F41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99B85-5647-832C-B762-CED5578F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4D130-37E3-E33B-4A28-F1D9A7F7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CA3A1-7D60-6EAE-93FF-5E7B5C65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31621583"/>
      </p:ext>
    </p:extLst>
  </p:cSld>
  <p:clrMapOvr>
    <a:masterClrMapping/>
  </p:clrMapOvr>
  <p:transition spd="med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68A0-CB0B-4F42-2C0D-327FC93D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E02820-AA3D-3C88-C0A4-1B37241D4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CB128-D892-D2D5-0F09-53577D1CC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066BB-C729-4E2D-A9ED-2BFF3C35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D1F26-F184-300F-2F7F-2FA3C6F4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11051-06C5-B925-E509-B4F8E572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73251398"/>
      </p:ext>
    </p:extLst>
  </p:cSld>
  <p:clrMapOvr>
    <a:masterClrMapping/>
  </p:clrMapOvr>
  <p:transition spd="med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77A69-F540-247F-65A0-55ACCECBE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E4A-8491-09B2-92B4-0436319A1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6BA0C-F370-A2FA-15AF-F9B478CB0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D2403F-4ED5-4713-9D80-1E172FB92413}" type="datetimeFigureOut">
              <a:rPr lang="en-ZA" smtClean="0"/>
              <a:t>2025/05/29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4C3-6EF3-905C-D67E-FCA24CD50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78FF6-9235-FE02-B80E-7D5413477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E6D63F-1CAB-4FFB-B8DF-E16B5939DD6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6406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split orient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Large Computer Servers">
            <a:extLst>
              <a:ext uri="{FF2B5EF4-FFF2-40B4-BE49-F238E27FC236}">
                <a16:creationId xmlns:a16="http://schemas.microsoft.com/office/drawing/2014/main" id="{C83637F1-D130-AC29-56D5-CE74C740F3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E4580-6073-2A53-6B5E-7AAD8E941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ZA" sz="5200">
                <a:solidFill>
                  <a:srgbClr val="FFFFFF"/>
                </a:solidFill>
              </a:rPr>
              <a:t>Smart Lecturer Availability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035C7-4FF0-9D31-9250-0792C71A1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By: NorthDevs</a:t>
            </a:r>
          </a:p>
        </p:txBody>
      </p:sp>
    </p:spTree>
    <p:extLst>
      <p:ext uri="{BB962C8B-B14F-4D97-AF65-F5344CB8AC3E}">
        <p14:creationId xmlns:p14="http://schemas.microsoft.com/office/powerpoint/2010/main" val="18655080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EB29-F96F-07B4-4C04-063A052D5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367" y="1264801"/>
            <a:ext cx="4114571" cy="42963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Moore’s Vision Statement</a:t>
            </a:r>
            <a:br>
              <a:rPr lang="en-US" sz="44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D9CCE-93C6-DEA2-7634-78A90EC47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4868" y="1345827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</a:rPr>
              <a:t>For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 university students and staff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i="0" dirty="0">
                <a:solidFill>
                  <a:schemeClr val="bg1"/>
                </a:solidFill>
                <a:effectLst/>
              </a:rPr>
              <a:t>Who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 struggle with inefficient appointment management,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i="0" dirty="0">
                <a:solidFill>
                  <a:schemeClr val="bg1"/>
                </a:solidFill>
                <a:effectLst/>
              </a:rPr>
              <a:t>The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 Smart Lecturer Availability &amp; Navigation System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i="0" dirty="0">
                <a:solidFill>
                  <a:schemeClr val="bg1"/>
                </a:solidFill>
                <a:effectLst/>
              </a:rPr>
              <a:t>Is a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 web-based platform for seamless appointment booking and navigation,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i="0" dirty="0">
                <a:solidFill>
                  <a:schemeClr val="bg1"/>
                </a:solidFill>
                <a:effectLst/>
              </a:rPr>
              <a:t>That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 allows students to view available slots, schedule appointments, and navigate to staff locations,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i="0" dirty="0">
                <a:solidFill>
                  <a:schemeClr val="bg1"/>
                </a:solidFill>
                <a:effectLst/>
              </a:rPr>
              <a:t>Unlike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 traditional manual scheduling or outdated systems,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i="0" dirty="0">
                <a:solidFill>
                  <a:schemeClr val="bg1"/>
                </a:solidFill>
                <a:effectLst/>
              </a:rPr>
              <a:t>Our Product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 provides a convenient, time-saving, and reliable solution with live availability updates.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7711128"/>
      </p:ext>
    </p:extLst>
  </p:cSld>
  <p:clrMapOvr>
    <a:masterClrMapping/>
  </p:clrMapOvr>
  <p:transition spd="med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4C18-2DD8-5162-A98A-465B59CD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Prototypes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CF03C-460F-1B2A-47AE-B58C03AA2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Lecturer Prototype</a:t>
            </a:r>
          </a:p>
        </p:txBody>
      </p:sp>
      <p:pic>
        <p:nvPicPr>
          <p:cNvPr id="8" name="Content Placeholder 7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8CED6010-D5D3-7A94-BEB6-7639718BF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3" y="2505075"/>
            <a:ext cx="4613650" cy="341604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ECD16-1F75-2DC1-1A19-10EED4C9D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ZA" dirty="0"/>
              <a:t>Student Prototype</a:t>
            </a:r>
          </a:p>
        </p:txBody>
      </p:sp>
      <p:pic>
        <p:nvPicPr>
          <p:cNvPr id="10" name="Content Placeholder 9" descr="Screens screenshot of a mobile app&#10;&#10;AI-generated content may be incorrect.">
            <a:extLst>
              <a:ext uri="{FF2B5EF4-FFF2-40B4-BE49-F238E27FC236}">
                <a16:creationId xmlns:a16="http://schemas.microsoft.com/office/drawing/2014/main" id="{D6AC5E19-07C7-FFE2-77BF-5A342E4C7E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12" y="2505075"/>
            <a:ext cx="4125954" cy="3416040"/>
          </a:xfrm>
        </p:spPr>
      </p:pic>
    </p:spTree>
    <p:extLst>
      <p:ext uri="{BB962C8B-B14F-4D97-AF65-F5344CB8AC3E}">
        <p14:creationId xmlns:p14="http://schemas.microsoft.com/office/powerpoint/2010/main" val="3052494281"/>
      </p:ext>
    </p:extLst>
  </p:cSld>
  <p:clrMapOvr>
    <a:masterClrMapping/>
  </p:clrMapOvr>
  <p:transition spd="med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CCDD8937-15CC-CA0B-C89D-1178656B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33" r="15048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C566B-13A2-BF05-2FF3-F026A1F58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Project Timeline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9066E-E5E7-9C59-A82D-E33EE85FA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Phase 1</a:t>
            </a:r>
            <a:r>
              <a:rPr lang="en-US" sz="2000" b="0" i="0">
                <a:effectLst/>
              </a:rPr>
              <a:t>: Software Product Vision &amp; Prototyping (Weeks 1-3)</a:t>
            </a:r>
          </a:p>
          <a:p>
            <a:pPr indent="-2286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Phase 2</a:t>
            </a:r>
            <a:r>
              <a:rPr lang="en-US" sz="2000" b="0" i="0">
                <a:effectLst/>
              </a:rPr>
              <a:t>: Agile Development Planning (Weeks 4-6)</a:t>
            </a:r>
          </a:p>
          <a:p>
            <a:pPr indent="-2286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Phase 3</a:t>
            </a:r>
            <a:r>
              <a:rPr lang="en-US" sz="2000" b="0" i="0">
                <a:effectLst/>
              </a:rPr>
              <a:t>: Features, Scenarios, and User Stories (Weeks 7-9)</a:t>
            </a:r>
          </a:p>
          <a:p>
            <a:pPr indent="-2286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Phase 4</a:t>
            </a:r>
            <a:r>
              <a:rPr lang="en-US" sz="2000" b="0" i="0">
                <a:effectLst/>
              </a:rPr>
              <a:t>: Software Architecture &amp; System Design (Weeks 10-12)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38695759"/>
      </p:ext>
    </p:extLst>
  </p:cSld>
  <p:clrMapOvr>
    <a:masterClrMapping/>
  </p:clrMapOvr>
  <p:transition spd="med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4BE4A-F1F2-DC95-1F4F-F7F9BDC7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D385F01-9B33-1864-4CD7-83B1A6EF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Teams And Roles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775CBA6C-9BC7-7B05-EBDC-431D1B8D7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6091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596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2606A-9971-1407-F171-9E5E186F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088" y="1354820"/>
            <a:ext cx="8748712" cy="23699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37A9B-C609-24A8-44F4-250BDB41D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2914" y="4105804"/>
            <a:ext cx="7866062" cy="1920136"/>
          </a:xfr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sz="19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Smart Lecturer Scheduling, Availability &amp; Navigation System is a web app developed to simplify booking appointments with lecturers, tracking their availability, and navigating to their offices within the university.</a:t>
            </a:r>
            <a:br>
              <a:rPr lang="en-US" sz="19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9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 is built to enhance convenience and efficiency for students in the Faculty of Natural Science, Mathematical And Computing Sciences department at Walter Sisulu University.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138490"/>
      </p:ext>
    </p:extLst>
  </p:cSld>
  <p:clrMapOvr>
    <a:masterClrMapping/>
  </p:clrMapOvr>
  <p:transition spd="med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00B08-83DF-23A2-0DA3-38EFFBD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3A5AED-F3E5-1040-670B-B57B368B70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32902" y="3429000"/>
            <a:ext cx="8071697" cy="1655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Manual scheduling of appointments is tedious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Students struggle to find available time slots with lecturers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No centralized platform for appointment management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Navigation between offices is often unclear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Booking conflicts and lack of reminders cause missed appointments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236854"/>
      </p:ext>
    </p:extLst>
  </p:cSld>
  <p:clrMapOvr>
    <a:masterClrMapping/>
  </p:clrMapOvr>
  <p:transition spd="med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304C5-41E7-DDDD-7C9A-67CD72E4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6" y="1271675"/>
            <a:ext cx="550544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5DFF5-4E49-3DED-2C15-279D70F1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2038" y="3751349"/>
            <a:ext cx="7389386" cy="216900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 centralized, smart system that allows:</a:t>
            </a:r>
          </a:p>
          <a:p>
            <a:pPr algn="ctr"/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Real-time availability tracking</a:t>
            </a:r>
          </a:p>
          <a:p>
            <a:pPr algn="ctr"/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Students to book and cancel appointments via a mobile interface</a:t>
            </a:r>
          </a:p>
          <a:p>
            <a:pPr algn="ctr"/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Prevention of double bookings</a:t>
            </a:r>
          </a:p>
          <a:p>
            <a:pPr algn="ctr"/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Navigation support to guide students to lecturer offices</a:t>
            </a:r>
          </a:p>
          <a:p>
            <a:pPr algn="ctr"/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Improved coordination and communication</a:t>
            </a:r>
          </a:p>
          <a:p>
            <a:pPr algn="ctr"/>
            <a:endPara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A8332D-EA74-40A2-8709-00EDB237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240" y="3429000"/>
            <a:ext cx="0" cy="31648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58801C-1E89-48FF-B14F-D76A2EA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4797" y="816429"/>
            <a:ext cx="8239647" cy="5225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88284F-ED00-40CA-B57D-89C49E8EC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00357" y="272979"/>
            <a:ext cx="0" cy="290621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058683"/>
      </p:ext>
    </p:extLst>
  </p:cSld>
  <p:clrMapOvr>
    <a:masterClrMapping/>
  </p:clrMapOvr>
  <p:transition spd="med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1766E-F56E-9B61-857D-B0A5A385B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088" y="1354820"/>
            <a:ext cx="8748712" cy="23699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Features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89E426-9F02-92C4-D393-0A27EC1FB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12914" y="4105804"/>
            <a:ext cx="7866062" cy="1920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3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📅 Real-time booking and schedule management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3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🔄 Dynamic slot availability (prevents double-booking)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3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🧭 In-app navigation to faculty offices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3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❌ Booking cancellation and history tracking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3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🔔 Notification and reminder system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1300" b="0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👤 User roles: student, lecturer, and admin interfaces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2564372"/>
      </p:ext>
    </p:extLst>
  </p:cSld>
  <p:clrMapOvr>
    <a:masterClrMapping/>
  </p:clrMapOvr>
  <p:transition spd="med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2B241-1C4C-5CD7-4E7F-32115FE7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Technology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491CA-5490-0CC2-5BCB-AC831A3BC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4955" y="4067032"/>
            <a:ext cx="5998840" cy="206706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b="1">
                <a:solidFill>
                  <a:schemeClr val="tx1"/>
                </a:solidFill>
              </a:rPr>
              <a:t>Frontend:</a:t>
            </a:r>
            <a:r>
              <a:rPr lang="en-US" sz="1500">
                <a:solidFill>
                  <a:schemeClr val="tx1"/>
                </a:solidFill>
              </a:rPr>
              <a:t> Flutter (Dart)</a:t>
            </a:r>
          </a:p>
          <a:p>
            <a:r>
              <a:rPr lang="en-US" sz="1500" b="1">
                <a:solidFill>
                  <a:schemeClr val="tx1"/>
                </a:solidFill>
              </a:rPr>
              <a:t>Backend:</a:t>
            </a:r>
            <a:r>
              <a:rPr lang="en-US" sz="1500">
                <a:solidFill>
                  <a:schemeClr val="tx1"/>
                </a:solidFill>
              </a:rPr>
              <a:t> Firebase</a:t>
            </a:r>
          </a:p>
          <a:p>
            <a:r>
              <a:rPr lang="en-US" sz="1500" b="1">
                <a:solidFill>
                  <a:schemeClr val="tx1"/>
                </a:solidFill>
              </a:rPr>
              <a:t>Database:</a:t>
            </a:r>
            <a:r>
              <a:rPr lang="en-US" sz="1500">
                <a:solidFill>
                  <a:schemeClr val="tx1"/>
                </a:solidFill>
              </a:rPr>
              <a:t> Firestore (Realtime Database)</a:t>
            </a:r>
          </a:p>
          <a:p>
            <a:r>
              <a:rPr lang="en-US" sz="1500" b="1">
                <a:solidFill>
                  <a:schemeClr val="tx1"/>
                </a:solidFill>
              </a:rPr>
              <a:t>Authentication:</a:t>
            </a:r>
            <a:r>
              <a:rPr lang="en-US" sz="1500">
                <a:solidFill>
                  <a:schemeClr val="tx1"/>
                </a:solidFill>
              </a:rPr>
              <a:t> Firebase Auth</a:t>
            </a:r>
          </a:p>
          <a:p>
            <a:r>
              <a:rPr lang="en-US" sz="1500" b="1">
                <a:solidFill>
                  <a:schemeClr val="tx1"/>
                </a:solidFill>
              </a:rPr>
              <a:t>Platform:</a:t>
            </a:r>
            <a:r>
              <a:rPr lang="en-US" sz="1500">
                <a:solidFill>
                  <a:schemeClr val="tx1"/>
                </a:solidFill>
              </a:rPr>
              <a:t> Android (with potential iOS support)</a:t>
            </a:r>
          </a:p>
          <a:p>
            <a:r>
              <a:rPr lang="en-US" sz="1500" b="1">
                <a:solidFill>
                  <a:schemeClr val="tx1"/>
                </a:solidFill>
              </a:rPr>
              <a:t>Third-party APIs:</a:t>
            </a:r>
            <a:r>
              <a:rPr lang="en-US" sz="1500">
                <a:solidFill>
                  <a:schemeClr val="tx1"/>
                </a:solidFill>
              </a:rPr>
              <a:t> Google Maps API for navigation</a:t>
            </a:r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1E680F4F-E3D0-105D-23CC-26C21994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935" r="8382"/>
          <a:stretch>
            <a:fillRect/>
          </a:stretch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19923"/>
      </p:ext>
    </p:extLst>
  </p:cSld>
  <p:clrMapOvr>
    <a:masterClrMapping/>
  </p:clrMapOvr>
  <p:transition spd="med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hopscotch on a sidewalk">
            <a:extLst>
              <a:ext uri="{FF2B5EF4-FFF2-40B4-BE49-F238E27FC236}">
                <a16:creationId xmlns:a16="http://schemas.microsoft.com/office/drawing/2014/main" id="{FE59FD59-CCD3-D162-5371-2A589D7B4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97" b="8634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E997F2-794E-7B11-E877-A31BDE42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1827664264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6BF2-77DB-BCF2-8464-C8ED3674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Product Vision</a:t>
            </a:r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AE3230A5-8A81-6FB1-D37B-DEBB6B7448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230D0B-CDE1-1B8F-D4B8-2D89B6DAE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ZA" b="1" dirty="0"/>
              <a:t>Problem Statement</a:t>
            </a:r>
          </a:p>
          <a:p>
            <a:r>
              <a:rPr lang="en-US" b="0" i="0" dirty="0">
                <a:effectLst/>
                <a:latin typeface="-apple-system"/>
              </a:rPr>
              <a:t>Students have trouble scheduling appointments with university staff, which wastes time and causes confusion. Staff also find it difficult to manage their schedules, leading to missed appointments. First-year students often struggle to find their lecturers' offices, making it harder for them to meet with staff.</a:t>
            </a:r>
          </a:p>
          <a:p>
            <a:r>
              <a:rPr lang="en-US" b="1" dirty="0">
                <a:latin typeface="-apple-system"/>
              </a:rPr>
              <a:t>Target Users</a:t>
            </a:r>
          </a:p>
          <a:p>
            <a:pPr algn="l">
              <a:spcAft>
                <a:spcPts val="1200"/>
              </a:spcAft>
            </a:pPr>
            <a:r>
              <a:rPr lang="en-US" i="0" dirty="0">
                <a:effectLst/>
                <a:latin typeface="-apple-system"/>
              </a:rPr>
              <a:t>University students</a:t>
            </a:r>
            <a:r>
              <a:rPr lang="en-US" dirty="0">
                <a:latin typeface="-apple-system"/>
              </a:rPr>
              <a:t> and </a:t>
            </a:r>
            <a:r>
              <a:rPr lang="en-US" i="0" dirty="0">
                <a:effectLst/>
                <a:latin typeface="-apple-system"/>
              </a:rPr>
              <a:t>University staff (lecturers and advisors)</a:t>
            </a:r>
            <a:endParaRPr lang="en-ZA" i="0" dirty="0"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93125949"/>
      </p:ext>
    </p:extLst>
  </p:cSld>
  <p:clrMapOvr>
    <a:masterClrMapping/>
  </p:clrMapOvr>
  <p:transition spd="med"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576</Words>
  <Application>Microsoft Office PowerPoint</Application>
  <PresentationFormat>Widescreen</PresentationFormat>
  <Paragraphs>62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Aptos</vt:lpstr>
      <vt:lpstr>Aptos Display</vt:lpstr>
      <vt:lpstr>Arial</vt:lpstr>
      <vt:lpstr>Office Theme</vt:lpstr>
      <vt:lpstr>Smart Lecturer Availability System</vt:lpstr>
      <vt:lpstr>Teams And Roles</vt:lpstr>
      <vt:lpstr>Introduction</vt:lpstr>
      <vt:lpstr>Problem</vt:lpstr>
      <vt:lpstr>Solution</vt:lpstr>
      <vt:lpstr>Key Features</vt:lpstr>
      <vt:lpstr>Technology Stack</vt:lpstr>
      <vt:lpstr>Phase 1</vt:lpstr>
      <vt:lpstr>Product Vision</vt:lpstr>
      <vt:lpstr>Moore’s Vision Statement </vt:lpstr>
      <vt:lpstr>Prototypes</vt:lpstr>
      <vt:lpstr>Project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MPHO MAKGONYA MABAPA</dc:creator>
  <cp:lastModifiedBy>MPHO MAKGONYA MABAPA</cp:lastModifiedBy>
  <cp:revision>2</cp:revision>
  <dcterms:created xsi:type="dcterms:W3CDTF">2025-05-29T10:45:48Z</dcterms:created>
  <dcterms:modified xsi:type="dcterms:W3CDTF">2025-05-29T13:28:18Z</dcterms:modified>
</cp:coreProperties>
</file>